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4B32"/>
    <a:srgbClr val="8A0000"/>
    <a:srgbClr val="CC0000"/>
    <a:srgbClr val="6C0000"/>
    <a:srgbClr val="005000"/>
    <a:srgbClr val="007A00"/>
    <a:srgbClr val="006600"/>
    <a:srgbClr val="753805"/>
    <a:srgbClr val="7A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5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6DDDE-3C24-42F7-AD86-2E92357493A0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6DDDE-3C24-42F7-AD86-2E92357493A0}" type="datetimeFigureOut">
              <a:rPr lang="ru-RU" smtClean="0"/>
              <a:pPr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AE15F-6247-4BFE-8560-255CB9D3AF3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340768"/>
            <a:ext cx="3814714" cy="408849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i="1" spc="50" dirty="0" smtClean="0">
                <a:ln w="11430"/>
                <a:solidFill>
                  <a:srgbClr val="C00000"/>
                </a:solidFill>
              </a:rPr>
              <a:t>Вас приветствую, друзья!</a:t>
            </a:r>
            <a:br>
              <a:rPr lang="ru-RU" sz="2000" b="1" i="1" spc="50" dirty="0" smtClean="0">
                <a:ln w="11430"/>
                <a:solidFill>
                  <a:srgbClr val="C00000"/>
                </a:solidFill>
              </a:rPr>
            </a:br>
            <a:r>
              <a:rPr lang="ru-RU" sz="2000" b="1" i="1" spc="50" dirty="0" smtClean="0">
                <a:ln w="11430"/>
                <a:solidFill>
                  <a:srgbClr val="C00000"/>
                </a:solidFill>
              </a:rPr>
              <a:t>Дарьей зовут меня.</a:t>
            </a:r>
            <a:br>
              <a:rPr lang="ru-RU" sz="2000" b="1" i="1" spc="50" dirty="0" smtClean="0">
                <a:ln w="11430"/>
                <a:solidFill>
                  <a:srgbClr val="C00000"/>
                </a:solidFill>
              </a:rPr>
            </a:br>
            <a:r>
              <a:rPr lang="ru-RU" sz="2000" b="1" i="1" spc="50" dirty="0" smtClean="0">
                <a:ln w="11430"/>
                <a:solidFill>
                  <a:srgbClr val="C00000"/>
                </a:solidFill>
              </a:rPr>
              <a:t>От роду мне 8 лет.</a:t>
            </a:r>
            <a:br>
              <a:rPr lang="ru-RU" sz="2000" b="1" i="1" spc="50" dirty="0" smtClean="0">
                <a:ln w="11430"/>
                <a:solidFill>
                  <a:srgbClr val="C00000"/>
                </a:solidFill>
              </a:rPr>
            </a:br>
            <a:r>
              <a:rPr lang="ru-RU" sz="2000" b="1" i="1" spc="50" dirty="0" smtClean="0">
                <a:ln w="11430"/>
                <a:solidFill>
                  <a:srgbClr val="C00000"/>
                </a:solidFill>
              </a:rPr>
              <a:t>Привычек вредных пока нет</a:t>
            </a:r>
            <a:endParaRPr lang="ru-RU" sz="2000" b="1" i="1" spc="50" dirty="0">
              <a:ln w="11430"/>
              <a:solidFill>
                <a:srgbClr val="C00000"/>
              </a:solidFill>
            </a:endParaRPr>
          </a:p>
        </p:txBody>
      </p:sp>
      <p:pic>
        <p:nvPicPr>
          <p:cNvPr id="4" name="Рисунок 3" descr="C:\Users\BF7F~1\AppData\Local\Temp\msohtmlclip1\01\clip_image001.jpg"/>
          <p:cNvPicPr/>
          <p:nvPr/>
        </p:nvPicPr>
        <p:blipFill>
          <a:blip r:embed="rId2"/>
          <a:srcRect l="31748" b="65986"/>
          <a:stretch>
            <a:fillRect/>
          </a:stretch>
        </p:blipFill>
        <p:spPr bwMode="auto">
          <a:xfrm rot="5400000">
            <a:off x="4402140" y="2170100"/>
            <a:ext cx="40544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329642" cy="5654693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Конкурс «МИСС осень-2016 год»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Участница –</a:t>
            </a:r>
            <a:r>
              <a:rPr lang="ru-RU" sz="4000" dirty="0" smtClean="0">
                <a:solidFill>
                  <a:srgbClr val="194B32"/>
                </a:solidFill>
              </a:rPr>
              <a:t>ПАПКИАУРИ ДАРЬЯ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      Классный руководитель</a:t>
            </a:r>
            <a:r>
              <a:rPr lang="ru-RU" dirty="0" smtClean="0">
                <a:solidFill>
                  <a:srgbClr val="00B050"/>
                </a:solidFill>
              </a:rPr>
              <a:t>: Яковлева 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Любовь Ивановна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286644" y="4286256"/>
            <a:ext cx="1285884" cy="1785950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29322" y="2285992"/>
            <a:ext cx="204241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214423"/>
            <a:ext cx="4000528" cy="1500198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8A0000"/>
                </a:solidFill>
              </a:rPr>
              <a:t>Оценки хорошие имею,</a:t>
            </a:r>
            <a:br>
              <a:rPr lang="ru-RU" sz="2000" b="1" i="1" dirty="0" smtClean="0">
                <a:solidFill>
                  <a:srgbClr val="8A0000"/>
                </a:solidFill>
              </a:rPr>
            </a:br>
            <a:r>
              <a:rPr lang="ru-RU" sz="2000" b="1" i="1" dirty="0" smtClean="0">
                <a:solidFill>
                  <a:srgbClr val="8A0000"/>
                </a:solidFill>
              </a:rPr>
              <a:t> И очень многое умею:</a:t>
            </a:r>
            <a:endParaRPr lang="ru-RU" sz="2000" b="1" i="1" dirty="0">
              <a:solidFill>
                <a:srgbClr val="8A0000"/>
              </a:solidFill>
            </a:endParaRPr>
          </a:p>
        </p:txBody>
      </p:sp>
      <p:pic>
        <p:nvPicPr>
          <p:cNvPr id="4" name="Рисунок 3" descr="F:\фото 1 а\DSC03845.JPG"/>
          <p:cNvPicPr/>
          <p:nvPr/>
        </p:nvPicPr>
        <p:blipFill>
          <a:blip r:embed="rId2" cstate="print"/>
          <a:srcRect t="1136"/>
          <a:stretch>
            <a:fillRect/>
          </a:stretch>
        </p:blipFill>
        <p:spPr bwMode="auto">
          <a:xfrm>
            <a:off x="1214414" y="2857496"/>
            <a:ext cx="357190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BF7F~1\AppData\Local\Temp\msohtmlclip1\01\clip_image001.jpg"/>
          <p:cNvPicPr/>
          <p:nvPr/>
        </p:nvPicPr>
        <p:blipFill>
          <a:blip r:embed="rId3"/>
          <a:srcRect l="40633" t="35714"/>
          <a:stretch>
            <a:fillRect/>
          </a:stretch>
        </p:blipFill>
        <p:spPr bwMode="auto">
          <a:xfrm>
            <a:off x="4929190" y="1000108"/>
            <a:ext cx="3211507" cy="48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285861"/>
            <a:ext cx="4357718" cy="1714511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8A0000"/>
                </a:solidFill>
              </a:rPr>
              <a:t>Плясать, плести и вышивать,</a:t>
            </a:r>
            <a:br>
              <a:rPr lang="ru-RU" sz="2000" b="1" i="1" dirty="0" smtClean="0">
                <a:solidFill>
                  <a:srgbClr val="8A0000"/>
                </a:solidFill>
              </a:rPr>
            </a:br>
            <a:r>
              <a:rPr lang="ru-RU" sz="2000" b="1" i="1" dirty="0" smtClean="0">
                <a:solidFill>
                  <a:srgbClr val="8A0000"/>
                </a:solidFill>
              </a:rPr>
              <a:t>мастерить и рисовать.</a:t>
            </a:r>
            <a:endParaRPr lang="ru-RU" sz="2000" b="1" i="1" dirty="0">
              <a:solidFill>
                <a:srgbClr val="8A0000"/>
              </a:solidFill>
            </a:endParaRPr>
          </a:p>
        </p:txBody>
      </p:sp>
      <p:pic>
        <p:nvPicPr>
          <p:cNvPr id="4" name="Рисунок 3" descr="C:\Users\BF7F~1\AppData\Local\Temp\msohtmlclip1\01\clip_image001.jpg"/>
          <p:cNvPicPr/>
          <p:nvPr/>
        </p:nvPicPr>
        <p:blipFill>
          <a:blip r:embed="rId2"/>
          <a:srcRect r="53020" b="49660"/>
          <a:stretch>
            <a:fillRect/>
          </a:stretch>
        </p:blipFill>
        <p:spPr bwMode="auto">
          <a:xfrm rot="5400000">
            <a:off x="5507824" y="492912"/>
            <a:ext cx="2214577" cy="380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BF7F~1\AppData\Local\Temp\msohtmlclip1\01\clip_image001.jpg"/>
          <p:cNvPicPr/>
          <p:nvPr/>
        </p:nvPicPr>
        <p:blipFill>
          <a:blip r:embed="rId2"/>
          <a:srcRect l="53154" r="2351"/>
          <a:stretch>
            <a:fillRect/>
          </a:stretch>
        </p:blipFill>
        <p:spPr bwMode="auto">
          <a:xfrm rot="5400000">
            <a:off x="3393274" y="1178702"/>
            <a:ext cx="2643204" cy="742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69"/>
            <a:ext cx="4386266" cy="2000265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8A0000"/>
                </a:solidFill>
              </a:rPr>
              <a:t>Характер мой совсем не прост, </a:t>
            </a:r>
            <a:br>
              <a:rPr lang="ru-RU" sz="2000" b="1" i="1" dirty="0" smtClean="0">
                <a:solidFill>
                  <a:srgbClr val="8A0000"/>
                </a:solidFill>
              </a:rPr>
            </a:br>
            <a:r>
              <a:rPr lang="ru-RU" sz="2000" b="1" i="1" dirty="0" smtClean="0">
                <a:solidFill>
                  <a:srgbClr val="8A0000"/>
                </a:solidFill>
              </a:rPr>
              <a:t>И переменчив он бывает.</a:t>
            </a:r>
            <a:br>
              <a:rPr lang="ru-RU" sz="2000" b="1" i="1" dirty="0" smtClean="0">
                <a:solidFill>
                  <a:srgbClr val="8A0000"/>
                </a:solidFill>
              </a:rPr>
            </a:br>
            <a:r>
              <a:rPr lang="ru-RU" sz="2000" b="1" i="1" dirty="0" smtClean="0">
                <a:solidFill>
                  <a:srgbClr val="8A0000"/>
                </a:solidFill>
              </a:rPr>
              <a:t>И осень мне напоминает.</a:t>
            </a:r>
            <a:endParaRPr lang="ru-RU" sz="2000" b="1" i="1" dirty="0">
              <a:solidFill>
                <a:srgbClr val="8A0000"/>
              </a:solidFill>
            </a:endParaRPr>
          </a:p>
        </p:txBody>
      </p:sp>
      <p:pic>
        <p:nvPicPr>
          <p:cNvPr id="1026" name="Picture 2" descr="C:\Users\КОМПЬЮТЕР\Documents\картинки осень\2e2cdf5743e234739ab95d8a86591e8b152b095f.preview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143248"/>
            <a:ext cx="2690810" cy="2428876"/>
          </a:xfrm>
          <a:prstGeom prst="rect">
            <a:avLst/>
          </a:prstGeom>
          <a:noFill/>
        </p:spPr>
      </p:pic>
      <p:pic>
        <p:nvPicPr>
          <p:cNvPr id="1027" name="Picture 3" descr="C:\Users\КОМПЬЮТЕР\Documents\картинки осень\1251744183_fall_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3143248"/>
            <a:ext cx="3262312" cy="2366963"/>
          </a:xfrm>
          <a:prstGeom prst="rect">
            <a:avLst/>
          </a:prstGeom>
          <a:noFill/>
        </p:spPr>
      </p:pic>
      <p:pic>
        <p:nvPicPr>
          <p:cNvPr id="1028" name="Picture 4" descr="C:\Users\КОМПЬЮТЕР\Documents\картинки осень\i (6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1142984"/>
            <a:ext cx="2714644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1142985"/>
            <a:ext cx="3714776" cy="1714512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8A0000"/>
                </a:solidFill>
              </a:rPr>
              <a:t>Хотя на осень я похожа, </a:t>
            </a:r>
            <a:br>
              <a:rPr lang="ru-RU" sz="2000" b="1" i="1" dirty="0" smtClean="0">
                <a:solidFill>
                  <a:srgbClr val="8A0000"/>
                </a:solidFill>
              </a:rPr>
            </a:br>
            <a:r>
              <a:rPr lang="ru-RU" sz="2000" b="1" i="1" dirty="0" smtClean="0">
                <a:solidFill>
                  <a:srgbClr val="8A0000"/>
                </a:solidFill>
              </a:rPr>
              <a:t>Весну предпочитаю все же.</a:t>
            </a:r>
            <a:br>
              <a:rPr lang="ru-RU" sz="2000" b="1" i="1" dirty="0" smtClean="0">
                <a:solidFill>
                  <a:srgbClr val="8A0000"/>
                </a:solidFill>
              </a:rPr>
            </a:br>
            <a:r>
              <a:rPr lang="ru-RU" sz="2000" b="1" i="1" dirty="0" smtClean="0">
                <a:solidFill>
                  <a:srgbClr val="8A0000"/>
                </a:solidFill>
              </a:rPr>
              <a:t>И ни за что подругу </a:t>
            </a:r>
            <a:br>
              <a:rPr lang="ru-RU" sz="2000" b="1" i="1" dirty="0" smtClean="0">
                <a:solidFill>
                  <a:srgbClr val="8A0000"/>
                </a:solidFill>
              </a:rPr>
            </a:br>
            <a:r>
              <a:rPr lang="ru-RU" sz="2000" b="1" i="1" dirty="0" smtClean="0">
                <a:solidFill>
                  <a:srgbClr val="8A0000"/>
                </a:solidFill>
              </a:rPr>
              <a:t>Ради корысти не предам.</a:t>
            </a:r>
            <a:endParaRPr lang="ru-RU" sz="2000" b="1" i="1" dirty="0">
              <a:solidFill>
                <a:srgbClr val="8A0000"/>
              </a:solidFill>
            </a:endParaRPr>
          </a:p>
        </p:txBody>
      </p:sp>
      <p:pic>
        <p:nvPicPr>
          <p:cNvPr id="2050" name="Picture 2" descr="C:\Users\КОМПЬЮТЕР\Documents\картинки осень\i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1214422"/>
            <a:ext cx="2643206" cy="1928826"/>
          </a:xfrm>
          <a:prstGeom prst="rect">
            <a:avLst/>
          </a:prstGeom>
          <a:noFill/>
        </p:spPr>
      </p:pic>
      <p:pic>
        <p:nvPicPr>
          <p:cNvPr id="4" name="Рисунок 3" descr="C:\Users\КОМПЬЮТЕР\AppData\Local\Microsoft\Windows\Temporary Internet Files\Content.Word\IMG_20151118_011720.jpg"/>
          <p:cNvPicPr/>
          <p:nvPr/>
        </p:nvPicPr>
        <p:blipFill>
          <a:blip r:embed="rId3" cstate="print"/>
          <a:srcRect l="3848" t="11336" b="27491"/>
          <a:stretch>
            <a:fillRect/>
          </a:stretch>
        </p:blipFill>
        <p:spPr bwMode="auto">
          <a:xfrm flipV="1">
            <a:off x="1285852" y="3286124"/>
            <a:ext cx="671517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071547"/>
            <a:ext cx="4286280" cy="1785950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8A0000"/>
                </a:solidFill>
              </a:rPr>
              <a:t>Что про себя еще сказать?</a:t>
            </a:r>
            <a:br>
              <a:rPr lang="ru-RU" sz="2000" b="1" i="1" dirty="0" smtClean="0">
                <a:solidFill>
                  <a:srgbClr val="8A0000"/>
                </a:solidFill>
              </a:rPr>
            </a:br>
            <a:r>
              <a:rPr lang="ru-RU" sz="2000" b="1" i="1" dirty="0" smtClean="0">
                <a:solidFill>
                  <a:srgbClr val="8A0000"/>
                </a:solidFill>
              </a:rPr>
              <a:t>Люблю с подругами встречаться </a:t>
            </a:r>
            <a:br>
              <a:rPr lang="ru-RU" sz="2000" b="1" i="1" dirty="0" smtClean="0">
                <a:solidFill>
                  <a:srgbClr val="8A0000"/>
                </a:solidFill>
              </a:rPr>
            </a:br>
            <a:r>
              <a:rPr lang="ru-RU" sz="2000" b="1" i="1" dirty="0" smtClean="0">
                <a:solidFill>
                  <a:srgbClr val="8A0000"/>
                </a:solidFill>
              </a:rPr>
              <a:t>С хорошими людьми общаться.</a:t>
            </a:r>
            <a:br>
              <a:rPr lang="ru-RU" sz="2000" b="1" i="1" dirty="0" smtClean="0">
                <a:solidFill>
                  <a:srgbClr val="8A0000"/>
                </a:solidFill>
              </a:rPr>
            </a:br>
            <a:r>
              <a:rPr lang="ru-RU" sz="2000" b="1" i="1" dirty="0" smtClean="0">
                <a:solidFill>
                  <a:srgbClr val="8A0000"/>
                </a:solidFill>
              </a:rPr>
              <a:t>Люблю с друзьями веселиться.</a:t>
            </a:r>
            <a:endParaRPr lang="ru-RU" sz="2000" b="1" i="1" dirty="0">
              <a:solidFill>
                <a:srgbClr val="8A0000"/>
              </a:solidFill>
            </a:endParaRPr>
          </a:p>
        </p:txBody>
      </p:sp>
      <p:pic>
        <p:nvPicPr>
          <p:cNvPr id="3074" name="Picture 2" descr="F:\фото 1 а\DSC038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857232"/>
            <a:ext cx="3500462" cy="3786214"/>
          </a:xfrm>
          <a:prstGeom prst="rect">
            <a:avLst/>
          </a:prstGeom>
          <a:noFill/>
        </p:spPr>
      </p:pic>
      <p:pic>
        <p:nvPicPr>
          <p:cNvPr id="3075" name="Picture 3" descr="F:\фото 1 а\DSCN0880.JPG"/>
          <p:cNvPicPr>
            <a:picLocks noChangeAspect="1" noChangeArrowheads="1"/>
          </p:cNvPicPr>
          <p:nvPr/>
        </p:nvPicPr>
        <p:blipFill>
          <a:blip r:embed="rId3" cstate="print"/>
          <a:srcRect l="6250" t="9615"/>
          <a:stretch>
            <a:fillRect/>
          </a:stretch>
        </p:blipFill>
        <p:spPr bwMode="auto">
          <a:xfrm>
            <a:off x="928662" y="2928934"/>
            <a:ext cx="4071966" cy="33575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1214423"/>
            <a:ext cx="4000528" cy="1143008"/>
          </a:xfrm>
        </p:spPr>
        <p:txBody>
          <a:bodyPr>
            <a:normAutofit/>
          </a:bodyPr>
          <a:lstStyle/>
          <a:p>
            <a:r>
              <a:rPr lang="ru-RU" sz="2400" b="1" i="1" dirty="0" smtClean="0">
                <a:solidFill>
                  <a:srgbClr val="8A0000"/>
                </a:solidFill>
              </a:rPr>
              <a:t>Счастливой в жизни быть мечтаю…</a:t>
            </a:r>
            <a:endParaRPr lang="ru-RU" sz="2400" b="1" i="1" dirty="0">
              <a:solidFill>
                <a:srgbClr val="8A0000"/>
              </a:solidFill>
            </a:endParaRPr>
          </a:p>
        </p:txBody>
      </p:sp>
      <p:pic>
        <p:nvPicPr>
          <p:cNvPr id="4" name="Рисунок 3" descr="C:\Users\BF7F~1\AppData\Local\Temp\msohtmlclip1\01\clip_image001.jpg"/>
          <p:cNvPicPr/>
          <p:nvPr/>
        </p:nvPicPr>
        <p:blipFill>
          <a:blip r:embed="rId2"/>
          <a:srcRect l="55318" t="6349" b="49660"/>
          <a:stretch>
            <a:fillRect/>
          </a:stretch>
        </p:blipFill>
        <p:spPr bwMode="auto">
          <a:xfrm rot="5400000">
            <a:off x="4741057" y="1688307"/>
            <a:ext cx="3357586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BF7F~1\AppData\Local\Temp\msohtmlclip1\01\clip_image001.jpg"/>
          <p:cNvPicPr/>
          <p:nvPr/>
        </p:nvPicPr>
        <p:blipFill>
          <a:blip r:embed="rId3"/>
          <a:srcRect l="32053" b="66607"/>
          <a:stretch>
            <a:fillRect/>
          </a:stretch>
        </p:blipFill>
        <p:spPr bwMode="auto">
          <a:xfrm>
            <a:off x="1071538" y="2571744"/>
            <a:ext cx="328614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2985"/>
            <a:ext cx="7772400" cy="2000263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8A0000"/>
                </a:solidFill>
              </a:rPr>
              <a:t>И вот стою я перед Вами</a:t>
            </a:r>
            <a:br>
              <a:rPr lang="ru-RU" sz="2000" b="1" i="1" dirty="0" smtClean="0">
                <a:solidFill>
                  <a:srgbClr val="8A0000"/>
                </a:solidFill>
              </a:rPr>
            </a:br>
            <a:r>
              <a:rPr lang="ru-RU" sz="2000" b="1" i="1" dirty="0" smtClean="0">
                <a:solidFill>
                  <a:srgbClr val="8A0000"/>
                </a:solidFill>
              </a:rPr>
              <a:t>В таком большом и светлом зале,</a:t>
            </a:r>
            <a:br>
              <a:rPr lang="ru-RU" sz="2000" b="1" i="1" dirty="0" smtClean="0">
                <a:solidFill>
                  <a:srgbClr val="8A0000"/>
                </a:solidFill>
              </a:rPr>
            </a:br>
            <a:r>
              <a:rPr lang="ru-RU" sz="2000" b="1" i="1" dirty="0" smtClean="0">
                <a:solidFill>
                  <a:srgbClr val="8A0000"/>
                </a:solidFill>
              </a:rPr>
              <a:t>Где буду петь, стихи читать.</a:t>
            </a:r>
            <a:br>
              <a:rPr lang="ru-RU" sz="2000" b="1" i="1" dirty="0" smtClean="0">
                <a:solidFill>
                  <a:srgbClr val="8A0000"/>
                </a:solidFill>
              </a:rPr>
            </a:br>
            <a:r>
              <a:rPr lang="ru-RU" sz="2000" b="1" i="1" dirty="0" smtClean="0">
                <a:solidFill>
                  <a:srgbClr val="8A0000"/>
                </a:solidFill>
              </a:rPr>
              <a:t>Хочу «Мисс Осенью» я стать.</a:t>
            </a:r>
            <a:endParaRPr lang="ru-RU" sz="2000" b="1" i="1" dirty="0">
              <a:solidFill>
                <a:srgbClr val="8A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28992" y="3886200"/>
            <a:ext cx="2214578" cy="118587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КОМПЬЮТЕР\Documents\картинки осень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143248"/>
            <a:ext cx="3500462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6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C0000"/>
      </a:hlink>
      <a:folHlink>
        <a:srgbClr val="974806"/>
      </a:folHlink>
    </a:clrScheme>
    <a:fontScheme name="Другая 1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844</TotalTime>
  <Words>55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Вас приветствую, друзья! Дарьей зовут меня. От роду мне 8 лет. Привычек вредных пока нет</vt:lpstr>
      <vt:lpstr>Конкурс «МИСС осень-2016 год» Участница –ПАПКИАУРИ ДАРЬЯ                Классный руководитель: Яковлева  Любовь Ивановна</vt:lpstr>
      <vt:lpstr>Оценки хорошие имею,  И очень многое умею:</vt:lpstr>
      <vt:lpstr>Плясать, плести и вышивать, мастерить и рисовать.</vt:lpstr>
      <vt:lpstr>Характер мой совсем не прост,  И переменчив он бывает. И осень мне напоминает.</vt:lpstr>
      <vt:lpstr>Хотя на осень я похожа,  Весну предпочитаю все же. И ни за что подругу  Ради корысти не предам.</vt:lpstr>
      <vt:lpstr>Что про себя еще сказать? Люблю с подругами встречаться  С хорошими людьми общаться. Люблю с друзьями веселиться.</vt:lpstr>
      <vt:lpstr>Счастливой в жизни быть мечтаю…</vt:lpstr>
      <vt:lpstr>И вот стою я перед Вами В таком большом и светлом зале, Где буду петь, стихи читать. Хочу «Мисс Осенью» я стать.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П</cp:lastModifiedBy>
  <cp:revision>27</cp:revision>
  <dcterms:created xsi:type="dcterms:W3CDTF">2014-08-08T16:01:14Z</dcterms:created>
  <dcterms:modified xsi:type="dcterms:W3CDTF">2017-12-17T08:05:11Z</dcterms:modified>
</cp:coreProperties>
</file>