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8" r:id="rId10"/>
    <p:sldId id="267" r:id="rId11"/>
    <p:sldId id="266" r:id="rId12"/>
    <p:sldId id="260" r:id="rId13"/>
    <p:sldId id="259" r:id="rId14"/>
    <p:sldId id="275" r:id="rId15"/>
    <p:sldId id="274" r:id="rId16"/>
    <p:sldId id="273" r:id="rId17"/>
    <p:sldId id="272" r:id="rId18"/>
    <p:sldId id="271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7"/>
            <a:ext cx="7704855" cy="5241968"/>
          </a:xfrm>
        </p:spPr>
        <p:txBody>
          <a:bodyPr/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СТЕПНОЕ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СООБЩЕСТВО. ЭКОЛОГИЧЕСКАЯ СКАЗКА</a:t>
            </a:r>
          </a:p>
          <a:p>
            <a:r>
              <a:rPr lang="ru-RU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/>
              <a:t>знакомство со степным сообществом.</a:t>
            </a:r>
          </a:p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dirty="0"/>
              <a:t>содействовать расширению знаний детей о многообразии экосистем Земли, неповторимости и уникальности различных сообществ растений и животных, познакомить с особенностями данной среды обитания, растениями и животными, их приспособлением к условиям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517232"/>
            <a:ext cx="9144000" cy="13453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Зима у нас холодная, но короткая, а лето длинное и жаркое. Поэтому шерсть у животных короткая и не густая, обычно серого или жёлтого цвета. С такой шерстью удобно маскироваться в этой местности: пройдешь рядом – не заметишь.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9" cy="5373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484"/>
            <a:ext cx="4499991" cy="5373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91" y="1700808"/>
            <a:ext cx="167483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763" y="5157192"/>
            <a:ext cx="9144000" cy="1669263"/>
          </a:xfrm>
        </p:spPr>
        <p:txBody>
          <a:bodyPr>
            <a:normAutofit fontScale="92500" lnSpcReduction="10000"/>
          </a:bodyPr>
          <a:lstStyle/>
          <a:p>
            <a:pPr marL="45720" lvl="0" indent="0">
              <a:buNone/>
            </a:pPr>
            <a:r>
              <a:rPr lang="ru-RU" dirty="0">
                <a:solidFill>
                  <a:schemeClr val="tx1"/>
                </a:solidFill>
              </a:rPr>
              <a:t>Вон, посмотри, как малыш сайгака замаскировался. </a:t>
            </a:r>
            <a:r>
              <a:rPr lang="ru-RU" dirty="0" smtClean="0">
                <a:solidFill>
                  <a:schemeClr val="tx1"/>
                </a:solidFill>
              </a:rPr>
              <a:t> Тут </a:t>
            </a:r>
            <a:r>
              <a:rPr lang="ru-RU" dirty="0">
                <a:solidFill>
                  <a:schemeClr val="tx1"/>
                </a:solidFill>
              </a:rPr>
              <a:t>только Незнайка увидел телёнка этой антилопы, который лежал на земле, вытянув голову и закрыв глаза.</a:t>
            </a:r>
          </a:p>
          <a:p>
            <a:pPr marL="45720" lvl="0" indent="0">
              <a:buNone/>
            </a:pPr>
            <a:r>
              <a:rPr lang="ru-RU" dirty="0">
                <a:solidFill>
                  <a:schemeClr val="tx1"/>
                </a:solidFill>
              </a:rPr>
              <a:t>Его мать испугалась твоего воздушного шара и убежала, - продолжал суслик. Теперь поняла, что нечего бояться и возвращается.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508104" cy="4125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1957848" cy="3750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48" y="2513415"/>
            <a:ext cx="1115317" cy="254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1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661248"/>
            <a:ext cx="9144000" cy="119675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Незнайка увидел стадо возвращающихся животных. Самым необычным был облик самцов: у них был горбатый, вытянутый нос, напоминающий хобот слона.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34993"/>
            <a:ext cx="9154228" cy="5768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986839" cy="391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" y="3717032"/>
            <a:ext cx="951337" cy="18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788714"/>
            <a:ext cx="9144000" cy="106527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Вдалеке пробежало стадо куланов – животных похожих на ослов.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- Они очень боятся человека и хорошо бегают. С ними не поговоришь, так же как и с верблюдом, - пояснил суслик.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578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46" y="2894070"/>
            <a:ext cx="1380554" cy="314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68" y="5229200"/>
            <a:ext cx="9144000" cy="1628800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ru-RU" dirty="0"/>
              <a:t>А кто еще у вас тут живет? – спросил Незнайка. </a:t>
            </a:r>
          </a:p>
          <a:p>
            <a:pPr marL="45720" lvl="0" indent="0">
              <a:buNone/>
            </a:pPr>
            <a:r>
              <a:rPr lang="ru-RU" dirty="0"/>
              <a:t>А вон посмотри, кто ползет</a:t>
            </a:r>
            <a:r>
              <a:rPr lang="ru-RU" dirty="0" smtClean="0"/>
              <a:t>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Ты, Незнайка, видел в городе в живых уголках черепах? Их кормят капустой, морковью, яблоками, а летом – одуванчиками. Это и есть степные черепахи. Их дом здесь, в степи.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2632"/>
            <a:ext cx="5031263" cy="3348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8782"/>
            <a:ext cx="1916687" cy="3671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81672"/>
            <a:ext cx="1150855" cy="262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2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080760"/>
            <a:ext cx="9144000" cy="77724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Кроме черепах здесь живут ящерицы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1804233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29" y="2852936"/>
            <a:ext cx="123242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35" y="332656"/>
            <a:ext cx="5370403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3001" y="4293096"/>
            <a:ext cx="9036496" cy="25649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И</a:t>
            </a:r>
            <a:r>
              <a:rPr lang="ru-RU" dirty="0" smtClean="0"/>
              <a:t> змеи. Я </a:t>
            </a:r>
            <a:r>
              <a:rPr lang="ru-RU" dirty="0"/>
              <a:t>боюсь змей, - сказал Незнайка</a:t>
            </a:r>
          </a:p>
          <a:p>
            <a:pPr marL="45720" lvl="0" indent="0">
              <a:buNone/>
            </a:pPr>
            <a:r>
              <a:rPr lang="ru-RU" dirty="0"/>
              <a:t>Я тоже, - ответил суслик. - Но обычно змеи первыми не нападают. Не ходи босиком и смотри под ноги, чтобы не наступить. Тогда всё будет в порядке. Каждое животное выполняет в природе свою работу. Кстати, из яда змей изготавливают ценное для людей лекарство. Тут суслик взглянул на небо и быстро юркнул в нору.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0" y="116632"/>
            <a:ext cx="2269719" cy="434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29" y="1448780"/>
            <a:ext cx="123242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15" y="260648"/>
            <a:ext cx="4911145" cy="3996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9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365104"/>
            <a:ext cx="9145016" cy="250909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Незнайка тоже посмотрел и увидел хищную птицу, которая приземлилась недалеко. Мальчик подбежал и увидел, что там было гнездо орла.</a:t>
            </a:r>
          </a:p>
          <a:p>
            <a:pPr marL="45720" lvl="0" indent="0">
              <a:buNone/>
            </a:pPr>
            <a:r>
              <a:rPr lang="ru-RU" dirty="0"/>
              <a:t>А почему гнездо ты делаешь на земле? – спросил Незнайка.</a:t>
            </a:r>
          </a:p>
          <a:p>
            <a:pPr marL="45720" lvl="0" indent="0">
              <a:buNone/>
            </a:pPr>
            <a:r>
              <a:rPr lang="ru-RU" dirty="0"/>
              <a:t>Здесь нет деревьев, поэтому в степи мы строим гнёзда на земле, - ответил орёл и широко расставил крылья, прикрывая от палящего солнца птенцов.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1578704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4128120" cy="412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9927"/>
            <a:ext cx="5949087" cy="3966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5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37112"/>
            <a:ext cx="9144000" cy="242088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Высоко в небе Незнайка увидел еще одну птицу, которая, не двигая крыльями, поднималась в высоту.</a:t>
            </a:r>
          </a:p>
          <a:p>
            <a:pPr marL="45720" lvl="0" indent="0">
              <a:buNone/>
            </a:pPr>
            <a:r>
              <a:rPr lang="ru-RU" dirty="0"/>
              <a:t>А почему она не падает? – удивился Незнайка. Орёл объяснил. Удивленный Незнайка довольно ответил, что он об этом непременно расскажет своим друзьям после окончания путешествия.</a:t>
            </a:r>
          </a:p>
          <a:p>
            <a:pPr marL="45720" indent="0">
              <a:buNone/>
            </a:pPr>
            <a:r>
              <a:rPr lang="ru-RU" dirty="0"/>
              <a:t>А вы, дети, хотите знать, почему в степи и пустыне хищные птицы могут парить в воздухе?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2871989" cy="316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404856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8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364088" cy="685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</a:p>
          <a:p>
            <a:pPr marL="45720" indent="0">
              <a:buNone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</a:rPr>
              <a:t>Опыт «Почему вращается бумажная змейка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Разрезать тонкую цветную бумагу как показано на рис. 13. В центре закрепить нитку длиной 20 см. Если бумажную змейку, держа за нитку, расположить над пламенем свечи, то она начинает вращаться. Спросить у детей, что вращает змейку. Вспомнить с детьми, что тёплый воздух легкий и поднимается вверх. Он то и вращает змейку. В степи и пустыне происходит то же самое. Воздух возле земли нагревается и начинает столбом подниматься вверх. Когда птица попадает в этот столб тёплого воздуха, то может вместе с ним подниматься высоко в небо, не затрачивая усилий на взмахи крыльями.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341"/>
            <a:ext cx="1959446" cy="322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03062"/>
            <a:ext cx="36195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7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5570165" cy="608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21288"/>
            <a:ext cx="8964488" cy="8237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Задумал Незнайка попутешествовать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rot="1570372">
            <a:off x="4644008" y="188640"/>
            <a:ext cx="4104456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327">
            <a:off x="5638405" y="492812"/>
            <a:ext cx="2115662" cy="140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9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3793441" cy="68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956879">
            <a:off x="533414" y="782625"/>
            <a:ext cx="7741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новых встреч!</a:t>
            </a:r>
            <a:endParaRPr lang="ru-RU" sz="6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165304"/>
            <a:ext cx="9144000" cy="67881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Соорудил он себе воздушный шар и полетел.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5364"/>
            <a:ext cx="3325447" cy="598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5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38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50" y="6453336"/>
            <a:ext cx="8871729" cy="4046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/>
              <a:t>Сначала он летел над лесом,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1503040" cy="270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0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5737" y="6004988"/>
            <a:ext cx="9144000" cy="82527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потом деревья исчезли и появилось светлое, открытое пространство. Растёт только трава и редко кустарники.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84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53" y="-59982"/>
            <a:ext cx="1338256" cy="240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9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8"/>
            <a:ext cx="9144000" cy="68235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11" y="5157192"/>
            <a:ext cx="9144000" cy="17008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Спустился Незнайка. Интересно ему стало узнать, кто здесь живет. Вдруг видит, стоит столбиком зверёк желтоватого цвета на белку похожий.</a:t>
            </a:r>
          </a:p>
          <a:p>
            <a:pPr marL="4572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- Ты кто, белка? – спросил Незнайка.</a:t>
            </a:r>
          </a:p>
          <a:p>
            <a:pPr marL="45720" lv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Нет, я родственник белки. Я тоже грызун и называют меня сусликом, - ответил зверёк. Здесь ещё живут мои родственники – хомяки, сурки, песчанки</a:t>
            </a:r>
            <a:r>
              <a:rPr lang="ru-RU" sz="19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92696"/>
            <a:ext cx="2364550" cy="4529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48817"/>
            <a:ext cx="1568299" cy="357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58" y="36627"/>
            <a:ext cx="191323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72463"/>
            <a:ext cx="1749921" cy="3970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67" y="2371744"/>
            <a:ext cx="1774910" cy="2800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4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229200"/>
            <a:ext cx="9036496" cy="1484784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ru-RU" sz="1750" dirty="0">
                <a:solidFill>
                  <a:schemeClr val="tx1"/>
                </a:solidFill>
              </a:rPr>
              <a:t>А что ты делаешь? – спросил Незнайка.</a:t>
            </a:r>
          </a:p>
          <a:p>
            <a:pPr marL="45720" lvl="0" indent="0">
              <a:buNone/>
            </a:pPr>
            <a:r>
              <a:rPr lang="ru-RU" sz="1750" dirty="0">
                <a:solidFill>
                  <a:schemeClr val="tx1"/>
                </a:solidFill>
              </a:rPr>
              <a:t>Я смотрю, нет ли опасности. Уж очень много у нас, сусликов, врагов: лисица, дикий кот, хищные птицы. Чуть зазеваешься – и поминай, как звали.</a:t>
            </a:r>
          </a:p>
          <a:p>
            <a:pPr marL="45720" lvl="0" indent="0">
              <a:buNone/>
            </a:pPr>
            <a:r>
              <a:rPr lang="ru-RU" sz="1750" dirty="0">
                <a:solidFill>
                  <a:schemeClr val="tx1"/>
                </a:solidFill>
              </a:rPr>
              <a:t>Расскажи про степь, - попросил Незнайка. Уж очень она на лес непохожа. Деревьев совсем нет. Как же здесь животные живут?</a:t>
            </a:r>
          </a:p>
          <a:p>
            <a:pPr marL="45720" indent="0">
              <a:buNone/>
            </a:pPr>
            <a:r>
              <a:rPr lang="ru-RU" sz="1750" dirty="0">
                <a:solidFill>
                  <a:schemeClr val="tx1"/>
                </a:solidFill>
              </a:rPr>
              <a:t>Совсем неплохо, - ответил суслик. Смотри, простор какой! Куда ни глянь – степь бескрайняя: гуляй – не хочу. Почва богатая, видишь, сколько травы растет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1"/>
            <a:ext cx="1892177" cy="3624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1452562" cy="33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936744"/>
            <a:ext cx="9144000" cy="92125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Весной после дождей вся степь покрывается цветущими красными маками. Есть и другие цветы. А если много цветов, значит и насекомых много.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-26966"/>
            <a:ext cx="9126876" cy="597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30" y="2636911"/>
            <a:ext cx="1327227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4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974" y="6021288"/>
            <a:ext cx="9144000" cy="83671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А вот еще замечательное растение – </a:t>
            </a:r>
            <a:r>
              <a:rPr lang="ru-RU" dirty="0" smtClean="0">
                <a:solidFill>
                  <a:schemeClr val="tx1"/>
                </a:solidFill>
              </a:rPr>
              <a:t>ковыль. Когда </a:t>
            </a:r>
            <a:r>
              <a:rPr lang="ru-RU" dirty="0">
                <a:solidFill>
                  <a:schemeClr val="tx1"/>
                </a:solidFill>
              </a:rPr>
              <a:t>ветер его колышет – будто волны по степи ходят.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3" y="0"/>
            <a:ext cx="9168083" cy="6033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52936"/>
            <a:ext cx="1271727" cy="289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3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832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Задумал Незнайка попутешествовать.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Сбитнева</dc:creator>
  <cp:lastModifiedBy>Ольга Сбитнева</cp:lastModifiedBy>
  <cp:revision>10</cp:revision>
  <dcterms:created xsi:type="dcterms:W3CDTF">2017-11-18T16:39:16Z</dcterms:created>
  <dcterms:modified xsi:type="dcterms:W3CDTF">2017-12-17T09:39:01Z</dcterms:modified>
</cp:coreProperties>
</file>