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56" r:id="rId4"/>
    <p:sldId id="283" r:id="rId5"/>
    <p:sldId id="259" r:id="rId6"/>
    <p:sldId id="284" r:id="rId7"/>
    <p:sldId id="285" r:id="rId8"/>
    <p:sldId id="286" r:id="rId9"/>
    <p:sldId id="266" r:id="rId10"/>
    <p:sldId id="288" r:id="rId11"/>
    <p:sldId id="289" r:id="rId12"/>
    <p:sldId id="287" r:id="rId13"/>
    <p:sldId id="291" r:id="rId14"/>
    <p:sldId id="292" r:id="rId15"/>
    <p:sldId id="29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63B-A25D-4329-AC94-BC3ABD4CFAFE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B488-6B77-4B03-B31A-9CFF65AD473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sak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63B-A25D-4329-AC94-BC3ABD4CFAFE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B488-6B77-4B03-B31A-9CFF65AD4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63B-A25D-4329-AC94-BC3ABD4CFAFE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B488-6B77-4B03-B31A-9CFF65AD4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63B-A25D-4329-AC94-BC3ABD4CFAFE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B488-6B77-4B03-B31A-9CFF65AD4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63B-A25D-4329-AC94-BC3ABD4CFAFE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B488-6B77-4B03-B31A-9CFF65AD4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63B-A25D-4329-AC94-BC3ABD4CFAFE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B488-6B77-4B03-B31A-9CFF65AD4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63B-A25D-4329-AC94-BC3ABD4CFAFE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B488-6B77-4B03-B31A-9CFF65AD4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63B-A25D-4329-AC94-BC3ABD4CFAFE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B488-6B77-4B03-B31A-9CFF65AD4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63B-A25D-4329-AC94-BC3ABD4CFAFE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B488-6B77-4B03-B31A-9CFF65AD4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63B-A25D-4329-AC94-BC3ABD4CFAFE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B488-6B77-4B03-B31A-9CFF65AD4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63B-A25D-4329-AC94-BC3ABD4CFAFE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B488-6B77-4B03-B31A-9CFF65AD4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агетная рамка 7"/>
          <p:cNvSpPr/>
          <p:nvPr userDrawn="1"/>
        </p:nvSpPr>
        <p:spPr>
          <a:xfrm>
            <a:off x="0" y="0"/>
            <a:ext cx="9144000" cy="6858000"/>
          </a:xfrm>
          <a:prstGeom prst="bevel">
            <a:avLst>
              <a:gd name="adj" fmla="val 2662"/>
            </a:avLst>
          </a:prstGeom>
          <a:solidFill>
            <a:srgbClr val="FFCCFF"/>
          </a:solidFill>
          <a:ln>
            <a:solidFill>
              <a:srgbClr val="FF99FF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_5452e_d151e5b8_XL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 flipV="1">
            <a:off x="0" y="142852"/>
            <a:ext cx="2168136" cy="15716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1D63B-A25D-4329-AC94-BC3ABD4CFAFE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8B488-6B77-4B03-B31A-9CFF65AD4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017.radikal.ru/i436/1111/f3/bd4c96d6185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s07.radikal.ru/i180/1111/12/802b4bb98117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img1.liveinternet.ru/images/attach/c/1/58/512/58512774_8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4405/suslik-us.1/0_566e1_c12ae1c7_X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http://4put.ru/pictures/max/111/3439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14488"/>
            <a:ext cx="61436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 rot="5400000">
            <a:off x="-70673" y="2999575"/>
            <a:ext cx="1693862" cy="8382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"/>
                <a:cs typeface="Arial"/>
              </a:rPr>
              <a:t>я</a:t>
            </a:r>
          </a:p>
        </p:txBody>
      </p:sp>
      <p:sp>
        <p:nvSpPr>
          <p:cNvPr id="12" name="WordArt 8"/>
          <p:cNvSpPr>
            <a:spLocks noChangeArrowheads="1" noChangeShapeType="1" noTextEdit="1"/>
          </p:cNvSpPr>
          <p:nvPr/>
        </p:nvSpPr>
        <p:spPr bwMode="auto">
          <a:xfrm rot="5400000">
            <a:off x="6629422" y="4371974"/>
            <a:ext cx="3162300" cy="9906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49926"/>
              </a:avLst>
            </a:prstTxWarp>
          </a:bodyPr>
          <a:lstStyle/>
          <a:p>
            <a:pPr algn="ctr" fontAlgn="auto"/>
            <a:r>
              <a:rPr lang="ru-RU" sz="36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"/>
                <a:cs typeface="Arial"/>
              </a:rPr>
              <a:t>я </a:t>
            </a:r>
          </a:p>
        </p:txBody>
      </p:sp>
      <p:sp>
        <p:nvSpPr>
          <p:cNvPr id="13" name="WordArt 7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2428860" y="428604"/>
            <a:ext cx="4929222" cy="9175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1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Отгадай!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 descr="Картинка 1 из 40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714488"/>
            <a:ext cx="505142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Картинка 39 из 43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714488"/>
            <a:ext cx="30988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chemeClr val="tx2"/>
                </a:solidFill>
              </a:rPr>
              <a:t>Творчество японских </a:t>
            </a:r>
            <a:br>
              <a:rPr lang="ru-RU" sz="4000" dirty="0" smtClean="0">
                <a:solidFill>
                  <a:schemeClr val="tx2"/>
                </a:solidFill>
              </a:rPr>
            </a:br>
            <a:r>
              <a:rPr lang="ru-RU" sz="4000" dirty="0" smtClean="0">
                <a:solidFill>
                  <a:schemeClr val="tx2"/>
                </a:solidFill>
              </a:rPr>
              <a:t>художников-пейзажистов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133600"/>
            <a:ext cx="40322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4" y="2000240"/>
            <a:ext cx="4176713" cy="4535488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>
                <a:solidFill>
                  <a:schemeClr val="tx2"/>
                </a:solidFill>
              </a:rPr>
              <a:t>Творчество японских </a:t>
            </a:r>
            <a:br>
              <a:rPr lang="ru-RU" sz="4000" dirty="0" smtClean="0">
                <a:solidFill>
                  <a:schemeClr val="tx2"/>
                </a:solidFill>
              </a:rPr>
            </a:br>
            <a:r>
              <a:rPr lang="ru-RU" sz="4000" dirty="0" smtClean="0">
                <a:solidFill>
                  <a:schemeClr val="tx2"/>
                </a:solidFill>
              </a:rPr>
              <a:t>художников-пейзажистов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chemeClr val="tx2"/>
                </a:solidFill>
              </a:rPr>
              <a:t>Творчество японских </a:t>
            </a:r>
            <a:br>
              <a:rPr lang="ru-RU" sz="4000" dirty="0" smtClean="0">
                <a:solidFill>
                  <a:schemeClr val="tx2"/>
                </a:solidFill>
              </a:rPr>
            </a:br>
            <a:r>
              <a:rPr lang="ru-RU" sz="4000" dirty="0" smtClean="0">
                <a:solidFill>
                  <a:schemeClr val="tx2"/>
                </a:solidFill>
              </a:rPr>
              <a:t>художников-пейзажистов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30723" name="Picture 2" descr="http://torrents.lib.rus.ec/i/22/66622/_20inu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0"/>
            <a:ext cx="38957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http://i046.radikal.ru/0902/15/333a122e76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214813"/>
            <a:ext cx="3857625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Картинка 75 из 33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1038" y="1428750"/>
            <a:ext cx="43116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8" descr="http://imap.lib.rus.ec/i/22/66622/_12kawaguch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4214813"/>
            <a:ext cx="4357687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4" name="Picture 4" descr="84246-800x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15168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928802"/>
            <a:ext cx="4357718" cy="3714776"/>
          </a:xfrm>
        </p:spPr>
      </p:pic>
      <p:pic>
        <p:nvPicPr>
          <p:cNvPr id="1026" name="Picture 2" descr="C:\Users\Серж\Desktop\120055_dscf8459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643050"/>
            <a:ext cx="3214710" cy="4552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ерж\Desktop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116751">
            <a:off x="413758" y="807556"/>
            <a:ext cx="3832532" cy="3117263"/>
          </a:xfrm>
          <a:prstGeom prst="rect">
            <a:avLst/>
          </a:prstGeom>
          <a:noFill/>
        </p:spPr>
      </p:pic>
      <p:pic>
        <p:nvPicPr>
          <p:cNvPr id="2051" name="Picture 3" descr="C:\Users\Серж\Desktop\20121007 136-612-496-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54655">
            <a:off x="4644675" y="920917"/>
            <a:ext cx="4167200" cy="3013949"/>
          </a:xfrm>
          <a:prstGeom prst="rect">
            <a:avLst/>
          </a:prstGeom>
          <a:noFill/>
        </p:spPr>
      </p:pic>
      <p:pic>
        <p:nvPicPr>
          <p:cNvPr id="2052" name="Picture 4" descr="C:\Users\Серж\Desktop\1743704-NOFSGPES-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857628"/>
            <a:ext cx="3735381" cy="2627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7030A0"/>
                </a:solidFill>
              </a:rPr>
              <a:t>Япония</a:t>
            </a:r>
            <a:endParaRPr lang="ru-RU" sz="6600" b="1" i="1" dirty="0">
              <a:solidFill>
                <a:srgbClr val="7030A0"/>
              </a:solidFill>
            </a:endParaRPr>
          </a:p>
        </p:txBody>
      </p:sp>
      <p:sp>
        <p:nvSpPr>
          <p:cNvPr id="10" name="WordArt 5"/>
          <p:cNvSpPr>
            <a:spLocks noGrp="1" noChangeArrowheads="1" noChangeShapeType="1" noTextEdit="1"/>
          </p:cNvSpPr>
          <p:nvPr>
            <p:ph idx="1"/>
          </p:nvPr>
        </p:nvSpPr>
        <p:spPr bwMode="auto"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buNone/>
            </a:pPr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Garamond"/>
              </a:rPr>
              <a:t>Страна</a:t>
            </a:r>
          </a:p>
          <a:p>
            <a:pPr algn="ctr">
              <a:buNone/>
            </a:pPr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Garamond"/>
              </a:rPr>
              <a:t>восходящего солнца</a:t>
            </a:r>
          </a:p>
        </p:txBody>
      </p:sp>
      <p:pic>
        <p:nvPicPr>
          <p:cNvPr id="11" name="Picture 8" descr="http://img1.liveinternet.ru/images/foto/b/3/768/2486768/f_14267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2743189" cy="182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357694"/>
            <a:ext cx="2961255" cy="216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642910" y="1857365"/>
            <a:ext cx="8501090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5250" indent="238125">
              <a:lnSpc>
                <a:spcPct val="115000"/>
              </a:lnSpc>
            </a:pPr>
            <a:r>
              <a:rPr lang="ru-RU" altLang="ru-RU" sz="2400" dirty="0">
                <a:solidFill>
                  <a:srgbClr val="336600"/>
                </a:solidFill>
                <a:ea typeface="Calibri" pitchFamily="34" charset="0"/>
                <a:cs typeface="Times New Roman" pitchFamily="18" charset="0"/>
              </a:rPr>
              <a:t>Всматривайтесь в привычное – и вы увидите </a:t>
            </a:r>
            <a:r>
              <a:rPr lang="ru-RU" altLang="ru-RU" sz="2400" dirty="0" smtClean="0">
                <a:solidFill>
                  <a:srgbClr val="336600"/>
                </a:solidFill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95250" indent="238125">
              <a:lnSpc>
                <a:spcPct val="115000"/>
              </a:lnSpc>
            </a:pPr>
            <a:r>
              <a:rPr lang="ru-RU" altLang="ru-RU" sz="2400" dirty="0" smtClean="0">
                <a:solidFill>
                  <a:srgbClr val="336600"/>
                </a:solidFill>
                <a:ea typeface="Calibri" pitchFamily="34" charset="0"/>
                <a:cs typeface="Times New Roman" pitchFamily="18" charset="0"/>
              </a:rPr>
              <a:t>         неожиданное</a:t>
            </a:r>
            <a:r>
              <a:rPr lang="ru-RU" altLang="ru-RU" sz="2400" dirty="0">
                <a:solidFill>
                  <a:srgbClr val="336600"/>
                </a:solidFill>
                <a:ea typeface="Calibri" pitchFamily="34" charset="0"/>
                <a:cs typeface="Times New Roman" pitchFamily="18" charset="0"/>
              </a:rPr>
              <a:t>, </a:t>
            </a:r>
            <a:endParaRPr lang="ru-RU" altLang="ru-RU" sz="2000" dirty="0">
              <a:solidFill>
                <a:srgbClr val="336600"/>
              </a:solidFill>
              <a:ea typeface="Calibri" pitchFamily="34" charset="0"/>
              <a:cs typeface="Times New Roman" pitchFamily="18" charset="0"/>
            </a:endParaRPr>
          </a:p>
          <a:p>
            <a:pPr marL="95250" indent="238125">
              <a:lnSpc>
                <a:spcPct val="115000"/>
              </a:lnSpc>
            </a:pPr>
            <a:r>
              <a:rPr lang="ru-RU" altLang="ru-RU" sz="2400" dirty="0">
                <a:solidFill>
                  <a:srgbClr val="336600"/>
                </a:solidFill>
                <a:ea typeface="Calibri" pitchFamily="34" charset="0"/>
                <a:cs typeface="Times New Roman" pitchFamily="18" charset="0"/>
              </a:rPr>
              <a:t>Всматривайтесь в некрасивое – и вы увидите </a:t>
            </a:r>
            <a:endParaRPr lang="ru-RU" altLang="ru-RU" sz="2400" dirty="0" smtClean="0">
              <a:solidFill>
                <a:srgbClr val="336600"/>
              </a:solidFill>
              <a:ea typeface="Calibri" pitchFamily="34" charset="0"/>
              <a:cs typeface="Times New Roman" pitchFamily="18" charset="0"/>
            </a:endParaRPr>
          </a:p>
          <a:p>
            <a:pPr marL="95250" indent="238125">
              <a:lnSpc>
                <a:spcPct val="115000"/>
              </a:lnSpc>
            </a:pPr>
            <a:r>
              <a:rPr lang="ru-RU" altLang="ru-RU" sz="2400" dirty="0" smtClean="0">
                <a:solidFill>
                  <a:srgbClr val="336600"/>
                </a:solidFill>
                <a:ea typeface="Calibri" pitchFamily="34" charset="0"/>
                <a:cs typeface="Times New Roman" pitchFamily="18" charset="0"/>
              </a:rPr>
              <a:t>                  красивое</a:t>
            </a:r>
            <a:r>
              <a:rPr lang="ru-RU" altLang="ru-RU" sz="2400" dirty="0">
                <a:solidFill>
                  <a:srgbClr val="336600"/>
                </a:solidFill>
                <a:ea typeface="Calibri" pitchFamily="34" charset="0"/>
                <a:cs typeface="Times New Roman" pitchFamily="18" charset="0"/>
              </a:rPr>
              <a:t>, </a:t>
            </a:r>
            <a:endParaRPr lang="ru-RU" altLang="ru-RU" sz="2000" dirty="0">
              <a:solidFill>
                <a:srgbClr val="336600"/>
              </a:solidFill>
              <a:ea typeface="Calibri" pitchFamily="34" charset="0"/>
              <a:cs typeface="Times New Roman" pitchFamily="18" charset="0"/>
            </a:endParaRPr>
          </a:p>
          <a:p>
            <a:pPr marL="95250" indent="238125">
              <a:lnSpc>
                <a:spcPct val="115000"/>
              </a:lnSpc>
            </a:pPr>
            <a:r>
              <a:rPr lang="ru-RU" altLang="ru-RU" sz="2400" dirty="0">
                <a:solidFill>
                  <a:srgbClr val="336600"/>
                </a:solidFill>
                <a:ea typeface="Calibri" pitchFamily="34" charset="0"/>
                <a:cs typeface="Times New Roman" pitchFamily="18" charset="0"/>
              </a:rPr>
              <a:t>Всматривайтесь в простое – и вы увидите </a:t>
            </a:r>
            <a:endParaRPr lang="ru-RU" altLang="ru-RU" sz="2400" dirty="0" smtClean="0">
              <a:solidFill>
                <a:srgbClr val="336600"/>
              </a:solidFill>
              <a:ea typeface="Calibri" pitchFamily="34" charset="0"/>
              <a:cs typeface="Times New Roman" pitchFamily="18" charset="0"/>
            </a:endParaRPr>
          </a:p>
          <a:p>
            <a:pPr marL="95250" indent="238125">
              <a:lnSpc>
                <a:spcPct val="115000"/>
              </a:lnSpc>
            </a:pPr>
            <a:r>
              <a:rPr lang="ru-RU" altLang="ru-RU" sz="2400" dirty="0" smtClean="0">
                <a:solidFill>
                  <a:srgbClr val="336600"/>
                </a:solidFill>
                <a:ea typeface="Calibri" pitchFamily="34" charset="0"/>
                <a:cs typeface="Times New Roman" pitchFamily="18" charset="0"/>
              </a:rPr>
              <a:t>                             сложное</a:t>
            </a:r>
            <a:r>
              <a:rPr lang="ru-RU" altLang="ru-RU" sz="2400" dirty="0">
                <a:solidFill>
                  <a:srgbClr val="336600"/>
                </a:solidFill>
                <a:ea typeface="Calibri" pitchFamily="34" charset="0"/>
                <a:cs typeface="Times New Roman" pitchFamily="18" charset="0"/>
              </a:rPr>
              <a:t>, </a:t>
            </a:r>
            <a:endParaRPr lang="ru-RU" altLang="ru-RU" sz="2000" dirty="0">
              <a:solidFill>
                <a:srgbClr val="336600"/>
              </a:solidFill>
              <a:ea typeface="Calibri" pitchFamily="34" charset="0"/>
              <a:cs typeface="Times New Roman" pitchFamily="18" charset="0"/>
            </a:endParaRPr>
          </a:p>
          <a:p>
            <a:pPr marL="95250" indent="238125">
              <a:lnSpc>
                <a:spcPct val="115000"/>
              </a:lnSpc>
            </a:pPr>
            <a:r>
              <a:rPr lang="ru-RU" altLang="ru-RU" sz="2400" dirty="0">
                <a:solidFill>
                  <a:srgbClr val="336600"/>
                </a:solidFill>
                <a:ea typeface="Calibri" pitchFamily="34" charset="0"/>
                <a:cs typeface="Times New Roman" pitchFamily="18" charset="0"/>
              </a:rPr>
              <a:t>Всматривайтесь в малое – и вы увидите </a:t>
            </a:r>
            <a:endParaRPr lang="ru-RU" altLang="ru-RU" sz="2400" dirty="0" smtClean="0">
              <a:solidFill>
                <a:srgbClr val="336600"/>
              </a:solidFill>
              <a:ea typeface="Calibri" pitchFamily="34" charset="0"/>
              <a:cs typeface="Times New Roman" pitchFamily="18" charset="0"/>
            </a:endParaRPr>
          </a:p>
          <a:p>
            <a:pPr marL="95250" indent="238125">
              <a:lnSpc>
                <a:spcPct val="115000"/>
              </a:lnSpc>
            </a:pPr>
            <a:r>
              <a:rPr lang="ru-RU" altLang="ru-RU" sz="2400" dirty="0" smtClean="0">
                <a:solidFill>
                  <a:srgbClr val="336600"/>
                </a:solidFill>
                <a:ea typeface="Calibri" pitchFamily="34" charset="0"/>
                <a:cs typeface="Times New Roman" pitchFamily="18" charset="0"/>
              </a:rPr>
              <a:t>                                             великое</a:t>
            </a:r>
            <a:r>
              <a:rPr lang="ru-RU" altLang="ru-RU" sz="2400" dirty="0">
                <a:solidFill>
                  <a:srgbClr val="336600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2000" dirty="0">
              <a:solidFill>
                <a:srgbClr val="3366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Picture 7" descr="http://globustur.spb.ru/resources/images/asia%20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715252" cy="553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Гора Фудзияма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7686" y="3286124"/>
            <a:ext cx="4429156" cy="3169563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Picture 8" descr="http://www.holidaym.ru/mel/japan/images/japan_klen3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4286246" cy="285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Гора Фудзияма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Picture 10" descr="http://www.holidaym.ru/mel/japan/images/fudjiyama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357298"/>
            <a:ext cx="4500562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Картинка 35 из 32574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286124"/>
            <a:ext cx="41989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85750"/>
            <a:ext cx="8429625" cy="5692775"/>
          </a:xfrm>
        </p:spPr>
      </p:pic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3" y="4572000"/>
            <a:ext cx="4286248" cy="2286000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i="1" dirty="0" smtClean="0"/>
              <a:t>«Чужих меж нами нет!</a:t>
            </a:r>
            <a:br>
              <a:rPr lang="ru-RU" sz="2800" i="1" dirty="0" smtClean="0"/>
            </a:br>
            <a:r>
              <a:rPr lang="ru-RU" sz="2800" i="1" dirty="0" smtClean="0"/>
              <a:t>Мы все друг другу братья</a:t>
            </a:r>
            <a:br>
              <a:rPr lang="ru-RU" sz="2800" i="1" dirty="0" smtClean="0"/>
            </a:br>
            <a:r>
              <a:rPr lang="ru-RU" sz="2800" i="1" dirty="0" smtClean="0"/>
              <a:t>Под вишнями в цвету».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42918"/>
            <a:ext cx="8429684" cy="1143000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ru-RU" sz="3200" dirty="0" smtClean="0">
                <a:solidFill>
                  <a:schemeClr val="folHlink"/>
                </a:solidFill>
              </a:rPr>
              <a:t>«Цветы дикой вишни,</a:t>
            </a:r>
            <a:br>
              <a:rPr lang="ru-RU" sz="3200" dirty="0" smtClean="0">
                <a:solidFill>
                  <a:schemeClr val="folHlink"/>
                </a:solidFill>
              </a:rPr>
            </a:br>
            <a:r>
              <a:rPr lang="ru-RU" sz="3200" dirty="0" smtClean="0">
                <a:solidFill>
                  <a:schemeClr val="folHlink"/>
                </a:solidFill>
              </a:rPr>
              <a:t>Разве не пышен их убор?</a:t>
            </a:r>
            <a:br>
              <a:rPr lang="ru-RU" sz="3200" dirty="0" smtClean="0">
                <a:solidFill>
                  <a:schemeClr val="folHlink"/>
                </a:solidFill>
              </a:rPr>
            </a:br>
            <a:r>
              <a:rPr lang="ru-RU" sz="3200" dirty="0" smtClean="0">
                <a:solidFill>
                  <a:schemeClr val="folHlink"/>
                </a:solidFill>
              </a:rPr>
              <a:t>Из всех людей нет ближе, чем братья родные».  </a:t>
            </a:r>
            <a:r>
              <a:rPr lang="ru-RU" sz="2000" dirty="0" smtClean="0">
                <a:solidFill>
                  <a:schemeClr val="folHlink"/>
                </a:solidFill>
              </a:rPr>
              <a:t>Кито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2060575"/>
            <a:ext cx="7129463" cy="4476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572396" cy="857232"/>
          </a:xfrm>
        </p:spPr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</a:rPr>
              <a:t>Нац</a:t>
            </a:r>
            <a:r>
              <a:rPr lang="ru-RU" sz="4000" b="1" dirty="0" smtClean="0">
                <a:solidFill>
                  <a:srgbClr val="C00000"/>
                </a:solidFill>
              </a:rPr>
              <a:t>. праздник цветения сакуры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Public\Pictures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92317">
            <a:off x="6347418" y="1170930"/>
            <a:ext cx="2774462" cy="2634320"/>
          </a:xfrm>
          <a:prstGeom prst="rect">
            <a:avLst/>
          </a:prstGeom>
          <a:noFill/>
        </p:spPr>
      </p:pic>
      <p:pic>
        <p:nvPicPr>
          <p:cNvPr id="2052" name="Picture 4" descr="C:\Users\Public\Pictures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7444">
            <a:off x="232478" y="1090580"/>
            <a:ext cx="3016277" cy="2600327"/>
          </a:xfrm>
          <a:prstGeom prst="rect">
            <a:avLst/>
          </a:prstGeom>
          <a:noFill/>
        </p:spPr>
      </p:pic>
      <p:pic>
        <p:nvPicPr>
          <p:cNvPr id="2053" name="Picture 5" descr="C:\Users\Public\Pictures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89392">
            <a:off x="4803797" y="4003749"/>
            <a:ext cx="3284646" cy="2403495"/>
          </a:xfrm>
          <a:prstGeom prst="rect">
            <a:avLst/>
          </a:prstGeom>
          <a:noFill/>
        </p:spPr>
      </p:pic>
      <p:pic>
        <p:nvPicPr>
          <p:cNvPr id="2054" name="Picture 6" descr="C:\Users\Public\Pictures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1000108"/>
            <a:ext cx="2500330" cy="2214578"/>
          </a:xfrm>
          <a:prstGeom prst="rect">
            <a:avLst/>
          </a:prstGeom>
          <a:noFill/>
        </p:spPr>
      </p:pic>
      <p:pic>
        <p:nvPicPr>
          <p:cNvPr id="2056" name="Picture 8" descr="C:\Users\Public\Pictures\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43042">
            <a:off x="1001364" y="4008829"/>
            <a:ext cx="3158859" cy="2480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78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Отгадай!</vt:lpstr>
      <vt:lpstr>Япония</vt:lpstr>
      <vt:lpstr>Слайд 3</vt:lpstr>
      <vt:lpstr>Слайд 4</vt:lpstr>
      <vt:lpstr>Гора Фудзияма</vt:lpstr>
      <vt:lpstr>Гора Фудзияма</vt:lpstr>
      <vt:lpstr>«Чужих меж нами нет! Мы все друг другу братья Под вишнями в цвету».</vt:lpstr>
      <vt:lpstr>«Цветы дикой вишни, Разве не пышен их убор? Из всех людей нет ближе, чем братья родные».  Кито</vt:lpstr>
      <vt:lpstr>Нац. праздник цветения сакуры</vt:lpstr>
      <vt:lpstr>Творчество японских  художников-пейзажистов</vt:lpstr>
      <vt:lpstr>Творчество японских  художников-пейзажистов</vt:lpstr>
      <vt:lpstr>Творчество японских  художников-пейзажистов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Серж</cp:lastModifiedBy>
  <cp:revision>62</cp:revision>
  <dcterms:created xsi:type="dcterms:W3CDTF">2013-03-17T18:23:34Z</dcterms:created>
  <dcterms:modified xsi:type="dcterms:W3CDTF">2017-02-10T10:33:32Z</dcterms:modified>
</cp:coreProperties>
</file>