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9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0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2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59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43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4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9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1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2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4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7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6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FEA0-8B9A-49AA-9D8F-39BE66D65E9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966E5B-4DD8-4C8A-A7C4-10EFAD39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4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74" y="0"/>
            <a:ext cx="11057205" cy="1955409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Государственное бюджетное общеобразовательное учреждение</a:t>
            </a: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Самарской области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основной общеобразовательной школы пос. Верхняя </a:t>
            </a:r>
            <a:r>
              <a:rPr lang="ru-RU" sz="24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Подстепновка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муниципального района Волжский Самарской области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филиал "Детский сад "</a:t>
            </a:r>
            <a:r>
              <a:rPr lang="ru-RU" sz="24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Семицветик</a:t>
            </a: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" </a:t>
            </a:r>
            <a:r>
              <a:rPr lang="ru-RU" sz="24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мкр</a:t>
            </a: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-н Южный город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532185"/>
            <a:ext cx="9507936" cy="38404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Проект </a:t>
            </a:r>
            <a:endParaRPr lang="ru-RU" sz="4400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«</a:t>
            </a:r>
            <a:r>
              <a:rPr lang="ru-RU" sz="4400" dirty="0">
                <a:solidFill>
                  <a:srgbClr val="002060"/>
                </a:solidFill>
              </a:rPr>
              <a:t>Моя </a:t>
            </a:r>
            <a:r>
              <a:rPr lang="ru-RU" sz="4400" dirty="0" smtClean="0">
                <a:solidFill>
                  <a:srgbClr val="002060"/>
                </a:solidFill>
              </a:rPr>
              <a:t>деревенька – поселок Кировский»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Подготовил выпускник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подготовительной группы «</a:t>
            </a:r>
            <a:r>
              <a:rPr lang="ru-RU" sz="2800" dirty="0" err="1" smtClean="0">
                <a:solidFill>
                  <a:srgbClr val="002060"/>
                </a:solidFill>
              </a:rPr>
              <a:t>Знайки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Дюбин-Лайков</a:t>
            </a:r>
            <a:r>
              <a:rPr lang="ru-RU" sz="2800" dirty="0" smtClean="0">
                <a:solidFill>
                  <a:srgbClr val="002060"/>
                </a:solidFill>
              </a:rPr>
              <a:t> Станислав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Самара 2016 г.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9231" r="20975"/>
          <a:stretch/>
        </p:blipFill>
        <p:spPr>
          <a:xfrm>
            <a:off x="872217" y="3681441"/>
            <a:ext cx="3137076" cy="31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15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Поселок Кировский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78635"/>
            <a:ext cx="11181731" cy="4662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годы перестройки агрофирму </a:t>
            </a:r>
            <a:r>
              <a:rPr lang="ru-RU" sz="2000" dirty="0" err="1" smtClean="0">
                <a:solidFill>
                  <a:srgbClr val="002060"/>
                </a:solidFill>
              </a:rPr>
              <a:t>Чагринскую</a:t>
            </a:r>
            <a:r>
              <a:rPr lang="ru-RU" sz="2000" dirty="0" smtClean="0">
                <a:solidFill>
                  <a:srgbClr val="002060"/>
                </a:solidFill>
              </a:rPr>
              <a:t> переименовали в поселок Кировский. С этого времени началась эпоха упадка: позакрывали коровники, свинарники, заводы, продали колхозную землю. Люди ездят работать в ближайшие районы, города.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Теперь на их месте чистые холмы. Зато на месте руин </a:t>
            </a:r>
            <a:r>
              <a:rPr lang="ru-RU" sz="2000" dirty="0" err="1" smtClean="0">
                <a:solidFill>
                  <a:srgbClr val="002060"/>
                </a:solidFill>
              </a:rPr>
              <a:t>Чагринского</a:t>
            </a:r>
            <a:r>
              <a:rPr lang="ru-RU" sz="2000" dirty="0" smtClean="0">
                <a:solidFill>
                  <a:srgbClr val="002060"/>
                </a:solidFill>
              </a:rPr>
              <a:t> монастыря открыли святой источник во имя праведного Александра </a:t>
            </a:r>
            <a:r>
              <a:rPr lang="ru-RU" sz="2000" dirty="0" err="1" smtClean="0">
                <a:solidFill>
                  <a:srgbClr val="002060"/>
                </a:solidFill>
              </a:rPr>
              <a:t>Чагринского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&amp;Rcy;&amp;ocy;&amp;dcy;&amp;ncy;&amp;icy;&amp;kcy;, &amp;scy;&amp;vcy;&amp;yacy;&amp;tcy;&amp;ocy;&amp;jcy; &amp;icy;&amp;scy;&amp;tcy;&amp;ocy;&amp;chcy;&amp;ncy;&amp;icy;&amp;kcy;, &amp;kcy;&amp;ocy;&amp;lcy;&amp;ocy;&amp;dcy;&amp;iecy;&amp;tscy; &amp;vcy;&amp;ocy; &amp;icy;&amp;mcy;&amp;yacy; &amp;pcy;&amp;rcy;&amp;acy;&amp;vcy;&amp;iecy;&amp;dcy;&amp;ncy;&amp;ocy;&amp;gcy;&amp;ocy; &amp;Acy;&amp;lcy;&amp;iecy;&amp;kcy;&amp;scy;&amp;acy;&amp;ncy;&amp;dcy;&amp;rcy;&amp;acy; &amp;CHcy;&amp;acy;&amp;gcy;&amp;rcy;&amp;icy;&amp;ncy;&amp;scy;&amp;kcy;&amp;ocy;&amp;g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0" y="3721156"/>
            <a:ext cx="4188662" cy="31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vyato.info/uploads/posts/2015-09/1442215953_rodnik-svyatoy-istochnik-kolodec-vo-imya-pravednogo-aleksandra-chagrinskogo-poselok-kirovskiy-krasnoarmeyskiy-rayon-samarskaya-obla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0"/>
          <a:stretch/>
        </p:blipFill>
        <p:spPr bwMode="auto">
          <a:xfrm>
            <a:off x="7089296" y="3753931"/>
            <a:ext cx="3600552" cy="31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55" y="2975183"/>
            <a:ext cx="2951248" cy="2213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13" y="4365523"/>
            <a:ext cx="3323303" cy="2492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2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Нынешнее время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23889"/>
            <a:ext cx="11069333" cy="4817473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Сейчас в поселке Кировском проживает около тысячи человек. Там есть школа, детский сад, клуб, библиотека, медпункт, почта и много магазинов.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 поселку прилегают еще 5 отделений-деревень, где проживают около 2500 человек. С этих отделений детей возят на школьных автобусах в Кировскую школу. Сюда же ходят учиться мои брат Стас и сестра Дана.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85" y="3129525"/>
            <a:ext cx="2985566" cy="2213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" y="4081902"/>
            <a:ext cx="3704053" cy="27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9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Люблю свою деревню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3551"/>
            <a:ext cx="8596668" cy="488781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Я люблю свою деревню, потому что там живут мои бабушка Люба, дедушка Сережа, прабабушки Нина и Рая, дядя Сережа (мамин брат) и его  жена, моя крестная, Лиля, их дети, мои двоюродные брат Стас и сестра Дана.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0" y="3297572"/>
            <a:ext cx="4747237" cy="3560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45" y="3289236"/>
            <a:ext cx="2670321" cy="35604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0256" r="29128"/>
          <a:stretch/>
        </p:blipFill>
        <p:spPr>
          <a:xfrm>
            <a:off x="292106" y="3305908"/>
            <a:ext cx="3255746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2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 бабушки…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3889"/>
            <a:ext cx="9578014" cy="481747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 бабушки большой дом, огород. Мы часто там встречаем Новый год, дни рожденья с песнями и танцами. Мне нравится играть с братом и сестрой.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61" y="2413669"/>
            <a:ext cx="2800234" cy="2100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t="23795" r="29128"/>
          <a:stretch/>
        </p:blipFill>
        <p:spPr>
          <a:xfrm>
            <a:off x="5335188" y="2154019"/>
            <a:ext cx="2286776" cy="2359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2"/>
          <a:stretch/>
        </p:blipFill>
        <p:spPr>
          <a:xfrm>
            <a:off x="280839" y="4712014"/>
            <a:ext cx="3019446" cy="2344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14536" r="8243"/>
          <a:stretch/>
        </p:blipFill>
        <p:spPr>
          <a:xfrm>
            <a:off x="7820211" y="3591809"/>
            <a:ext cx="3981156" cy="32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4318395" y="4712014"/>
            <a:ext cx="2670560" cy="21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20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 еще мне нравится…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81687"/>
            <a:ext cx="10717497" cy="4859676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Мне нравится  быть в гостях у брата и сестры. У них дома живут кошки, а в </a:t>
            </a:r>
            <a:r>
              <a:rPr lang="ru-RU" sz="2000" dirty="0">
                <a:solidFill>
                  <a:srgbClr val="002060"/>
                </a:solidFill>
              </a:rPr>
              <a:t>сарае живут коровы, свиньи, кролики, куры и </a:t>
            </a:r>
            <a:r>
              <a:rPr lang="ru-RU" sz="2000" dirty="0" smtClean="0">
                <a:solidFill>
                  <a:srgbClr val="002060"/>
                </a:solidFill>
              </a:rPr>
              <a:t>утки. А огромная собака Рекс все охраняет.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Я помогаю кормить скотину. А потом дядя Сережа катает нас на </a:t>
            </a:r>
            <a:r>
              <a:rPr lang="ru-RU" sz="2000" dirty="0" err="1" smtClean="0">
                <a:solidFill>
                  <a:srgbClr val="002060"/>
                </a:solidFill>
              </a:rPr>
              <a:t>квадрацикле</a:t>
            </a:r>
            <a:r>
              <a:rPr lang="ru-RU" sz="2000" dirty="0" smtClean="0">
                <a:solidFill>
                  <a:srgbClr val="002060"/>
                </a:solidFill>
              </a:rPr>
              <a:t>. Вечером мы собираемся всей семьей у бабушки за огромным столом.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7" y="4867422"/>
            <a:ext cx="2578128" cy="1933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8" y="4809207"/>
            <a:ext cx="2565423" cy="1924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97" y="4825902"/>
            <a:ext cx="2633488" cy="1975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707562"/>
            <a:ext cx="2652118" cy="1989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8354" y="4966281"/>
            <a:ext cx="2157051" cy="1617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2732414"/>
            <a:ext cx="2716253" cy="19905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58" y="2732414"/>
            <a:ext cx="2873944" cy="18776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93" y="2732414"/>
            <a:ext cx="2570342" cy="19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0" y="2316216"/>
            <a:ext cx="6308033" cy="4541784"/>
          </a:xfrm>
        </p:spPr>
      </p:pic>
    </p:spTree>
    <p:extLst>
      <p:ext uri="{BB962C8B-B14F-4D97-AF65-F5344CB8AC3E}">
        <p14:creationId xmlns:p14="http://schemas.microsoft.com/office/powerpoint/2010/main" val="2494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Я - </a:t>
            </a:r>
            <a:r>
              <a:rPr lang="ru-RU" sz="3200" dirty="0" err="1" smtClean="0">
                <a:solidFill>
                  <a:srgbClr val="002060"/>
                </a:solidFill>
              </a:rPr>
              <a:t>самарец</a:t>
            </a:r>
            <a:r>
              <a:rPr lang="ru-RU" sz="3200" dirty="0" smtClean="0">
                <a:solidFill>
                  <a:srgbClr val="002060"/>
                </a:solidFill>
              </a:rPr>
              <a:t>!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8973"/>
            <a:ext cx="8596668" cy="459239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Я – коренной житель Самары! Я, как и мой папа, родился не только в одном г. Самаре, но и даже в одной больнице им. Пирогова.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361"/>
            <a:ext cx="5873771" cy="3248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20" y="2172556"/>
            <a:ext cx="4476698" cy="314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25" y="3184130"/>
            <a:ext cx="2324542" cy="30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49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Деревенские корни…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0091"/>
            <a:ext cx="8596668" cy="290543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А вот у мамы, бабушек и дедушек деревенские корни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Папины родители всю свою жизнь прожили в селе Орловка Самарской области.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Моя </a:t>
            </a:r>
            <a:r>
              <a:rPr lang="ru-RU" sz="2000" dirty="0">
                <a:solidFill>
                  <a:srgbClr val="002060"/>
                </a:solidFill>
              </a:rPr>
              <a:t>мама родилась в селе Плодопитомник Ростовской области.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А </a:t>
            </a:r>
            <a:r>
              <a:rPr lang="ru-RU" sz="2000" dirty="0">
                <a:solidFill>
                  <a:srgbClr val="002060"/>
                </a:solidFill>
              </a:rPr>
              <a:t>вот мамины родители свое детство провели в поселке Кировском. </a:t>
            </a:r>
            <a:r>
              <a:rPr lang="ru-RU" sz="2000" dirty="0" smtClean="0">
                <a:solidFill>
                  <a:srgbClr val="002060"/>
                </a:solidFill>
              </a:rPr>
              <a:t>О нем-то я и расскажу…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32" y="3819832"/>
            <a:ext cx="7572636" cy="30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677"/>
            <a:ext cx="7766936" cy="47875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Кировский-</a:t>
            </a:r>
            <a:r>
              <a:rPr lang="ru-RU" sz="3200" dirty="0" err="1" smtClean="0">
                <a:solidFill>
                  <a:srgbClr val="002060"/>
                </a:solidFill>
              </a:rPr>
              <a:t>Чагринский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693" y="619432"/>
            <a:ext cx="9234760" cy="517645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Дедушка Сережа, мамин папа, является коренным деревенским жителем. Он и рассказал, что ранее, еще в 19 веке, на месте поселка было огромное поместье помещика Алексея Васильева. Его набожная жена Пелагея пожелала построить женскую </a:t>
            </a:r>
            <a:r>
              <a:rPr lang="ru-RU" sz="2000" dirty="0" smtClean="0">
                <a:solidFill>
                  <a:srgbClr val="002060"/>
                </a:solidFill>
              </a:rPr>
              <a:t>обитель в том месте имения, где ей слышался колокольный звон. </a:t>
            </a:r>
            <a:r>
              <a:rPr lang="ru-RU" sz="2000" dirty="0" smtClean="0">
                <a:solidFill>
                  <a:srgbClr val="002060"/>
                </a:solidFill>
              </a:rPr>
              <a:t>Но мечту родительскую осуществила их дочь Мария и сосед, купец, Василий Головачев.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2644446"/>
            <a:ext cx="6002509" cy="43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51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Чагринский</a:t>
            </a:r>
            <a:r>
              <a:rPr lang="ru-RU" sz="3200" dirty="0" smtClean="0"/>
              <a:t> монастырь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4117"/>
            <a:ext cx="8596668" cy="4817246"/>
          </a:xfrm>
        </p:spPr>
        <p:txBody>
          <a:bodyPr/>
          <a:lstStyle/>
          <a:p>
            <a:r>
              <a:rPr lang="ru-RU" dirty="0" smtClean="0"/>
              <a:t>Община со временем разрослась и была переименована в женский  монастырь </a:t>
            </a:r>
            <a:r>
              <a:rPr lang="ru-RU" dirty="0" err="1" smtClean="0"/>
              <a:t>Чагринский</a:t>
            </a:r>
            <a:r>
              <a:rPr lang="ru-RU" dirty="0" smtClean="0"/>
              <a:t> Покровский.  Во владениях монастыря были и огромные земли помещиков, и крупнорогатый скот, и овцы. Прославился монастырь за счет отца Александра </a:t>
            </a:r>
            <a:r>
              <a:rPr lang="ru-RU" dirty="0" err="1" smtClean="0"/>
              <a:t>Чагринского</a:t>
            </a:r>
            <a:r>
              <a:rPr lang="ru-RU" dirty="0" smtClean="0"/>
              <a:t> (</a:t>
            </a:r>
            <a:r>
              <a:rPr lang="ru-RU" dirty="0" err="1" smtClean="0"/>
              <a:t>Юнгерева</a:t>
            </a:r>
            <a:r>
              <a:rPr lang="ru-RU" dirty="0" smtClean="0"/>
              <a:t>), к которому приходили за день тысячи паломников. Его в 2001 году причислили к лику святых.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8502" r="3015" b="8694"/>
          <a:stretch/>
        </p:blipFill>
        <p:spPr>
          <a:xfrm>
            <a:off x="0" y="2949677"/>
            <a:ext cx="6445045" cy="3908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21" y="3082412"/>
            <a:ext cx="2594367" cy="37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91" y="4023977"/>
            <a:ext cx="2519132" cy="2834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02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Колхоз </a:t>
            </a:r>
            <a:r>
              <a:rPr lang="ru-RU" sz="3200" dirty="0" smtClean="0">
                <a:solidFill>
                  <a:srgbClr val="002060"/>
                </a:solidFill>
              </a:rPr>
              <a:t>Кировский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" y="1209823"/>
            <a:ext cx="10086535" cy="258845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советское время монастырь с постройками разрушили. Село сместили на пару километров и назвали его колхозом Кировским в честь революционера Кирова (</a:t>
            </a:r>
            <a:r>
              <a:rPr lang="ru-RU" sz="2000" dirty="0" err="1" smtClean="0">
                <a:solidFill>
                  <a:srgbClr val="002060"/>
                </a:solidFill>
              </a:rPr>
              <a:t>Кострикова</a:t>
            </a:r>
            <a:r>
              <a:rPr lang="ru-RU" sz="2000" dirty="0" smtClean="0">
                <a:solidFill>
                  <a:srgbClr val="002060"/>
                </a:solidFill>
              </a:rPr>
              <a:t>) Сергея </a:t>
            </a:r>
            <a:r>
              <a:rPr lang="ru-RU" sz="2000" dirty="0" err="1" smtClean="0">
                <a:solidFill>
                  <a:srgbClr val="002060"/>
                </a:solidFill>
              </a:rPr>
              <a:t>Мироновича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И сейчас у клуба стоит его бюст и памятник солдатам, погибшим в Великой Отечественной войне. Здесь 9 мая школьники устраивают концерт ветеранам и возлагают цветы</a:t>
            </a:r>
            <a:r>
              <a:rPr lang="ru-RU" sz="2000" dirty="0" smtClean="0">
                <a:solidFill>
                  <a:srgbClr val="002060"/>
                </a:solidFill>
              </a:rPr>
              <a:t>. Моя сестра Дана поет в хоре и играет на ложках.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0818"/>
            <a:ext cx="2023816" cy="2947182"/>
          </a:xfrm>
          <a:prstGeom prst="rect">
            <a:avLst/>
          </a:prstGeom>
        </p:spPr>
      </p:pic>
      <p:pic>
        <p:nvPicPr>
          <p:cNvPr id="1026" name="Picture 2" descr="http://lh5.ggpht.com/_lNZvwK7Z6Ks/TdAVsw7BUaI/AAAAAAAArf0/CA8chTH7J28/clip_image081%5B3%5D.jp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40" y="4056952"/>
            <a:ext cx="4123765" cy="28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02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Совхоз Кировский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0499"/>
            <a:ext cx="8596668" cy="46908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Потом из колхоза Кировский стал совхозом. О нем писали газеты, как о богатом поселке, где выращивают овец, лошадей, коров, свиней. В совхозе для животных выращивали сено, кукурузу, из которой делали силос. Для скота был специальный мини-завод КВМ, который делал витаминную добавку.</a:t>
            </a:r>
          </a:p>
        </p:txBody>
      </p:sp>
      <p:pic>
        <p:nvPicPr>
          <p:cNvPr id="2058" name="Picture 10" descr="http://www.opt-union.ru/l1679560/images/photocat/600x600/99988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11" y="2904683"/>
            <a:ext cx="4785740" cy="38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14113" cy="143021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Выращивали для государства пшеницу, ячмень, просо, гречку, подсолнечник.  В совхозе </a:t>
            </a:r>
            <a:r>
              <a:rPr lang="ru-RU" sz="2000" dirty="0" smtClean="0">
                <a:solidFill>
                  <a:srgbClr val="002060"/>
                </a:solidFill>
              </a:rPr>
              <a:t>Кировском была </a:t>
            </a:r>
            <a:r>
              <a:rPr lang="ru-RU" sz="2000" dirty="0">
                <a:solidFill>
                  <a:srgbClr val="002060"/>
                </a:solidFill>
              </a:rPr>
              <a:t>своя мельница и </a:t>
            </a:r>
            <a:r>
              <a:rPr lang="ru-RU" sz="2000" dirty="0" smtClean="0">
                <a:solidFill>
                  <a:srgbClr val="002060"/>
                </a:solidFill>
              </a:rPr>
              <a:t>даже маленький асфальтовый </a:t>
            </a:r>
            <a:r>
              <a:rPr lang="ru-RU" sz="2000" dirty="0">
                <a:solidFill>
                  <a:srgbClr val="002060"/>
                </a:solidFill>
              </a:rPr>
              <a:t>завод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Мой дедушка в совхозе работал механизатором, а бабушка медсестрой.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/>
          </a:p>
        </p:txBody>
      </p:sp>
      <p:pic>
        <p:nvPicPr>
          <p:cNvPr id="3074" name="Picture 2" descr="http://www.1000dosok.ru/s/30-04-6555795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1791802"/>
            <a:ext cx="8528852" cy="30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olganet.ru/upload/iblock/d35/img_3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74" y="4594539"/>
            <a:ext cx="3017948" cy="22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rimedia.ru/media/news/30465/a444cd0f9d584c972d1432da6ec83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40" y="4633476"/>
            <a:ext cx="3712653" cy="2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24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Агрофирма </a:t>
            </a:r>
            <a:r>
              <a:rPr lang="ru-RU" sz="3200" dirty="0" err="1" smtClean="0">
                <a:solidFill>
                  <a:srgbClr val="002060"/>
                </a:solidFill>
              </a:rPr>
              <a:t>Чагринская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7109"/>
            <a:ext cx="8596668" cy="456425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90-е годы совхоз Кировский был переименован в агрофирму </a:t>
            </a:r>
            <a:r>
              <a:rPr lang="ru-RU" sz="2000" dirty="0" err="1" smtClean="0">
                <a:solidFill>
                  <a:srgbClr val="002060"/>
                </a:solidFill>
              </a:rPr>
              <a:t>Чагринская</a:t>
            </a:r>
            <a:r>
              <a:rPr lang="ru-RU" sz="2000" dirty="0" smtClean="0">
                <a:solidFill>
                  <a:srgbClr val="002060"/>
                </a:solidFill>
              </a:rPr>
              <a:t>. Ее трактора располагались на руинах </a:t>
            </a:r>
            <a:r>
              <a:rPr lang="ru-RU" sz="2000" dirty="0" err="1" smtClean="0">
                <a:solidFill>
                  <a:srgbClr val="002060"/>
                </a:solidFill>
              </a:rPr>
              <a:t>Чагринского</a:t>
            </a:r>
            <a:r>
              <a:rPr lang="ru-RU" sz="2000" dirty="0" smtClean="0">
                <a:solidFill>
                  <a:srgbClr val="002060"/>
                </a:solidFill>
              </a:rPr>
              <a:t> монастыря. В это время еще построили Колбасный и Молочный цех. На Колбасном цехе работали мои бабушка и дедушка – лаборантом и рубщиком.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bikyamasr.com/wp-content/uploads/2015/07/1653_x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4555"/>
            <a:ext cx="5728422" cy="38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s543106.vk.me/v543106943/8dbe/8BC1RpJZuT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22" y="3024555"/>
            <a:ext cx="6386999" cy="383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713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Грань</vt:lpstr>
      <vt:lpstr>Государственное бюджетное общеобразовательное учреждение  Самарской области основной общеобразовательной школы пос. Верхняя Подстепновка муниципального района Волжский Самарской области филиал "Детский сад "Семицветик" мкр-н Южный город</vt:lpstr>
      <vt:lpstr>Я - самарец!</vt:lpstr>
      <vt:lpstr>Деревенские корни…</vt:lpstr>
      <vt:lpstr>Кировский-Чагринский</vt:lpstr>
      <vt:lpstr>Чагринский монастырь</vt:lpstr>
      <vt:lpstr>Колхоз Кировский</vt:lpstr>
      <vt:lpstr>Совхоз Кировский</vt:lpstr>
      <vt:lpstr>Выращивали для государства пшеницу, ячмень, просо, гречку, подсолнечник.  В совхозе Кировском была своя мельница и даже маленький асфальтовый завод. Мой дедушка в совхозе работал механизатором, а бабушка медсестрой. </vt:lpstr>
      <vt:lpstr>Агрофирма Чагринская</vt:lpstr>
      <vt:lpstr>Поселок Кировский</vt:lpstr>
      <vt:lpstr>Нынешнее время</vt:lpstr>
      <vt:lpstr>Люблю свою деревню</vt:lpstr>
      <vt:lpstr>У бабушки…</vt:lpstr>
      <vt:lpstr>А еще мне нравится…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деревенька»</dc:title>
  <dc:creator>Пользователь</dc:creator>
  <cp:lastModifiedBy>Пользователь</cp:lastModifiedBy>
  <cp:revision>38</cp:revision>
  <dcterms:created xsi:type="dcterms:W3CDTF">2016-11-22T13:58:12Z</dcterms:created>
  <dcterms:modified xsi:type="dcterms:W3CDTF">2016-11-23T16:56:39Z</dcterms:modified>
</cp:coreProperties>
</file>