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56" r:id="rId3"/>
    <p:sldId id="257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9" r:id="rId13"/>
    <p:sldId id="265" r:id="rId14"/>
    <p:sldId id="266" r:id="rId15"/>
    <p:sldId id="275" r:id="rId16"/>
    <p:sldId id="267" r:id="rId17"/>
    <p:sldId id="268" r:id="rId18"/>
    <p:sldId id="276" r:id="rId19"/>
    <p:sldId id="277" r:id="rId20"/>
    <p:sldId id="270" r:id="rId21"/>
    <p:sldId id="278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test.ru/" TargetMode="External"/><Relationship Id="rId2" Type="http://schemas.openxmlformats.org/officeDocument/2006/relationships/hyperlink" Target="http://infotest.by/" TargetMode="External"/><Relationship Id="rId1" Type="http://schemas.openxmlformats.org/officeDocument/2006/relationships/hyperlink" Target="http://ege.yandex.ru/" TargetMode="External"/><Relationship Id="rId4" Type="http://schemas.openxmlformats.org/officeDocument/2006/relationships/hyperlink" Target="http://www.i-exam.ru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friendfeed.com/" TargetMode="External"/><Relationship Id="rId2" Type="http://schemas.openxmlformats.org/officeDocument/2006/relationships/hyperlink" Target="http://www.comdi.com/" TargetMode="External"/><Relationship Id="rId1" Type="http://schemas.openxmlformats.org/officeDocument/2006/relationships/hyperlink" Target="http://www.proshkolu.ru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test.ru/" TargetMode="External"/><Relationship Id="rId2" Type="http://schemas.openxmlformats.org/officeDocument/2006/relationships/hyperlink" Target="http://infotest.by/" TargetMode="External"/><Relationship Id="rId1" Type="http://schemas.openxmlformats.org/officeDocument/2006/relationships/hyperlink" Target="http://ege.yandex.ru/" TargetMode="External"/><Relationship Id="rId4" Type="http://schemas.openxmlformats.org/officeDocument/2006/relationships/hyperlink" Target="http://www.i-exam.ru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://friendfeed.com/" TargetMode="External"/><Relationship Id="rId2" Type="http://schemas.openxmlformats.org/officeDocument/2006/relationships/hyperlink" Target="http://www.comdi.com/" TargetMode="External"/><Relationship Id="rId1" Type="http://schemas.openxmlformats.org/officeDocument/2006/relationships/hyperlink" Target="http://www.proshkolu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F0818-1C7E-41F0-97CA-12A81C478D7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A82C3-150C-453C-9B10-1754307B1EA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1" dirty="0" smtClean="0">
              <a:latin typeface="Georgia" pitchFamily="18" charset="0"/>
            </a:rPr>
            <a:t>Использование ресурсов и сервисов сети Интернет в системе образования позволяет: </a:t>
          </a: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i="1" dirty="0"/>
        </a:p>
      </dgm:t>
    </dgm:pt>
    <dgm:pt modelId="{593AC0F4-A8CA-47AD-A2AA-8F9199C61179}" type="parTrans" cxnId="{5C57B123-C1B2-494B-B2D8-BF48521C0A27}">
      <dgm:prSet/>
      <dgm:spPr/>
      <dgm:t>
        <a:bodyPr/>
        <a:lstStyle/>
        <a:p>
          <a:endParaRPr lang="ru-RU" i="1"/>
        </a:p>
      </dgm:t>
    </dgm:pt>
    <dgm:pt modelId="{40CAF45A-16C8-4341-BEAC-711D99DA1BB5}" type="sibTrans" cxnId="{5C57B123-C1B2-494B-B2D8-BF48521C0A27}">
      <dgm:prSet/>
      <dgm:spPr/>
      <dgm:t>
        <a:bodyPr/>
        <a:lstStyle/>
        <a:p>
          <a:endParaRPr lang="ru-RU" i="1"/>
        </a:p>
      </dgm:t>
    </dgm:pt>
    <dgm:pt modelId="{836CFCB7-461F-4B0F-80A6-191A0CA3A22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i="1" dirty="0" smtClean="0">
            <a:latin typeface="Georgi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1" dirty="0" smtClean="0">
              <a:latin typeface="Georgia" pitchFamily="18" charset="0"/>
            </a:rPr>
            <a:t>существенно повысить наглядность и доступность учебного материала за счет использования дополнительной информации (в том числе аудиовизуальной) с высокой степенью актуальности; 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i="1" dirty="0"/>
        </a:p>
      </dgm:t>
    </dgm:pt>
    <dgm:pt modelId="{37D3E923-07E6-452C-8256-65393BA45481}" type="parTrans" cxnId="{AB5F3BD2-F46D-496D-8E8C-97D8C91E2E9D}">
      <dgm:prSet/>
      <dgm:spPr/>
      <dgm:t>
        <a:bodyPr/>
        <a:lstStyle/>
        <a:p>
          <a:endParaRPr lang="ru-RU" i="1"/>
        </a:p>
      </dgm:t>
    </dgm:pt>
    <dgm:pt modelId="{C6A6769A-A002-4A02-9BDF-263581F21313}" type="sibTrans" cxnId="{AB5F3BD2-F46D-496D-8E8C-97D8C91E2E9D}">
      <dgm:prSet/>
      <dgm:spPr/>
      <dgm:t>
        <a:bodyPr/>
        <a:lstStyle/>
        <a:p>
          <a:endParaRPr lang="ru-RU" i="1"/>
        </a:p>
      </dgm:t>
    </dgm:pt>
    <dgm:pt modelId="{78097AA7-191B-4A51-BCBD-D00205920C6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1" dirty="0" smtClean="0">
              <a:latin typeface="Georgia" pitchFamily="18" charset="0"/>
            </a:rPr>
            <a:t>облегчить работу учителя при подготовке к урокам; 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i="1" dirty="0"/>
        </a:p>
      </dgm:t>
    </dgm:pt>
    <dgm:pt modelId="{AB626B4F-540B-4509-A062-48DCFDD3D4DA}" type="parTrans" cxnId="{5CF3DCA3-82C2-4135-9D28-EA125AA19D92}">
      <dgm:prSet/>
      <dgm:spPr/>
      <dgm:t>
        <a:bodyPr/>
        <a:lstStyle/>
        <a:p>
          <a:endParaRPr lang="ru-RU" i="1"/>
        </a:p>
      </dgm:t>
    </dgm:pt>
    <dgm:pt modelId="{E74D0356-B097-455E-8A88-CAC80DE2A37A}" type="sibTrans" cxnId="{5CF3DCA3-82C2-4135-9D28-EA125AA19D92}">
      <dgm:prSet/>
      <dgm:spPr/>
      <dgm:t>
        <a:bodyPr/>
        <a:lstStyle/>
        <a:p>
          <a:endParaRPr lang="ru-RU" i="1"/>
        </a:p>
      </dgm:t>
    </dgm:pt>
    <dgm:pt modelId="{4CCB1F52-52D2-4247-8658-59240BDBD1E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i="1" dirty="0" smtClean="0">
            <a:latin typeface="Georgi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1" dirty="0" smtClean="0">
              <a:latin typeface="Georgia" pitchFamily="18" charset="0"/>
            </a:rPr>
            <a:t>снизить отрицательное влияние нежелательных Интернет-ресурсов на школьников, что имеет место при неупорядоченном, стихийном использовании ими ресурсов сети Интернет. </a:t>
          </a:r>
        </a:p>
        <a:p>
          <a:pPr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i="1" dirty="0"/>
        </a:p>
      </dgm:t>
    </dgm:pt>
    <dgm:pt modelId="{CA0EC636-2563-4593-8AD7-D428EAB14FAF}" type="parTrans" cxnId="{AD8955C9-3541-485D-9B61-804D7D10C1E0}">
      <dgm:prSet/>
      <dgm:spPr/>
      <dgm:t>
        <a:bodyPr/>
        <a:lstStyle/>
        <a:p>
          <a:endParaRPr lang="ru-RU" i="1"/>
        </a:p>
      </dgm:t>
    </dgm:pt>
    <dgm:pt modelId="{43DE1414-C4B7-444A-B032-0E6A9725BE4A}" type="sibTrans" cxnId="{AD8955C9-3541-485D-9B61-804D7D10C1E0}">
      <dgm:prSet/>
      <dgm:spPr/>
      <dgm:t>
        <a:bodyPr/>
        <a:lstStyle/>
        <a:p>
          <a:endParaRPr lang="ru-RU" i="1"/>
        </a:p>
      </dgm:t>
    </dgm:pt>
    <dgm:pt modelId="{6BC9448A-FC75-42DA-A7C6-7B5DDC9C0F21}" type="pres">
      <dgm:prSet presAssocID="{818F0818-1C7E-41F0-97CA-12A81C478D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AB72BC-FA1E-46C1-B452-418493766821}" type="pres">
      <dgm:prSet presAssocID="{5E4A82C3-150C-453C-9B10-1754307B1EAE}" presName="root" presStyleCnt="0"/>
      <dgm:spPr/>
    </dgm:pt>
    <dgm:pt modelId="{8C2688EF-1A1C-45C9-9569-5B9E56F9FF59}" type="pres">
      <dgm:prSet presAssocID="{5E4A82C3-150C-453C-9B10-1754307B1EAE}" presName="rootComposite" presStyleCnt="0"/>
      <dgm:spPr/>
    </dgm:pt>
    <dgm:pt modelId="{C5AC15E1-C7EE-4D8D-AF76-A43D95BC549B}" type="pres">
      <dgm:prSet presAssocID="{5E4A82C3-150C-453C-9B10-1754307B1EAE}" presName="rootText" presStyleLbl="node1" presStyleIdx="0" presStyleCnt="1" custScaleX="385296"/>
      <dgm:spPr/>
      <dgm:t>
        <a:bodyPr/>
        <a:lstStyle/>
        <a:p>
          <a:endParaRPr lang="ru-RU"/>
        </a:p>
      </dgm:t>
    </dgm:pt>
    <dgm:pt modelId="{3EFE620B-7A20-4F45-9D05-F0F8C800C376}" type="pres">
      <dgm:prSet presAssocID="{5E4A82C3-150C-453C-9B10-1754307B1EAE}" presName="rootConnector" presStyleLbl="node1" presStyleIdx="0" presStyleCnt="1"/>
      <dgm:spPr/>
      <dgm:t>
        <a:bodyPr/>
        <a:lstStyle/>
        <a:p>
          <a:endParaRPr lang="ru-RU"/>
        </a:p>
      </dgm:t>
    </dgm:pt>
    <dgm:pt modelId="{ADFBBCF3-BC8F-4FC0-90DD-F4076F563727}" type="pres">
      <dgm:prSet presAssocID="{5E4A82C3-150C-453C-9B10-1754307B1EAE}" presName="childShape" presStyleCnt="0"/>
      <dgm:spPr/>
    </dgm:pt>
    <dgm:pt modelId="{F394FB01-06DF-4DD7-814C-56D03A3F10AF}" type="pres">
      <dgm:prSet presAssocID="{37D3E923-07E6-452C-8256-65393BA45481}" presName="Name13" presStyleLbl="parChTrans1D2" presStyleIdx="0" presStyleCnt="3" custSzX="653448"/>
      <dgm:spPr/>
      <dgm:t>
        <a:bodyPr/>
        <a:lstStyle/>
        <a:p>
          <a:endParaRPr lang="ru-RU"/>
        </a:p>
      </dgm:t>
    </dgm:pt>
    <dgm:pt modelId="{0EED82CB-8409-411C-B797-24D4A2FC13CA}" type="pres">
      <dgm:prSet presAssocID="{836CFCB7-461F-4B0F-80A6-191A0CA3A22C}" presName="childText" presStyleLbl="bgAcc1" presStyleIdx="0" presStyleCnt="3" custScaleX="382459" custScaleY="152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E4AC8-03F7-498A-96B6-DA07BAB17D8E}" type="pres">
      <dgm:prSet presAssocID="{AB626B4F-540B-4509-A062-48DCFDD3D4DA}" presName="Name13" presStyleLbl="parChTrans1D2" presStyleIdx="1" presStyleCnt="3" custSzX="653448"/>
      <dgm:spPr/>
      <dgm:t>
        <a:bodyPr/>
        <a:lstStyle/>
        <a:p>
          <a:endParaRPr lang="ru-RU"/>
        </a:p>
      </dgm:t>
    </dgm:pt>
    <dgm:pt modelId="{73FF954C-C822-4514-A1BF-57E80571EE81}" type="pres">
      <dgm:prSet presAssocID="{78097AA7-191B-4A51-BCBD-D00205920C6B}" presName="childText" presStyleLbl="bgAcc1" presStyleIdx="1" presStyleCnt="3" custScaleX="38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72158-E32F-4DE1-A4DA-090E25FCDA3E}" type="pres">
      <dgm:prSet presAssocID="{CA0EC636-2563-4593-8AD7-D428EAB14FAF}" presName="Name13" presStyleLbl="parChTrans1D2" presStyleIdx="2" presStyleCnt="3" custSzX="653448"/>
      <dgm:spPr/>
      <dgm:t>
        <a:bodyPr/>
        <a:lstStyle/>
        <a:p>
          <a:endParaRPr lang="ru-RU"/>
        </a:p>
      </dgm:t>
    </dgm:pt>
    <dgm:pt modelId="{4A2E66C0-20E2-4635-BC13-A34B80EC2CB8}" type="pres">
      <dgm:prSet presAssocID="{4CCB1F52-52D2-4247-8658-59240BDBD1E8}" presName="childText" presStyleLbl="bgAcc1" presStyleIdx="2" presStyleCnt="3" custScaleX="382459" custScaleY="149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95747-5B61-40DE-9608-93264BD8C95A}" type="presOf" srcId="{836CFCB7-461F-4B0F-80A6-191A0CA3A22C}" destId="{0EED82CB-8409-411C-B797-24D4A2FC13CA}" srcOrd="0" destOrd="0" presId="urn:microsoft.com/office/officeart/2005/8/layout/hierarchy3"/>
    <dgm:cxn modelId="{BD46E8F9-682A-4027-9671-6C294AFD5901}" type="presOf" srcId="{818F0818-1C7E-41F0-97CA-12A81C478D75}" destId="{6BC9448A-FC75-42DA-A7C6-7B5DDC9C0F21}" srcOrd="0" destOrd="0" presId="urn:microsoft.com/office/officeart/2005/8/layout/hierarchy3"/>
    <dgm:cxn modelId="{7DB5D0DF-9118-421B-870A-32A5D31574EE}" type="presOf" srcId="{4CCB1F52-52D2-4247-8658-59240BDBD1E8}" destId="{4A2E66C0-20E2-4635-BC13-A34B80EC2CB8}" srcOrd="0" destOrd="0" presId="urn:microsoft.com/office/officeart/2005/8/layout/hierarchy3"/>
    <dgm:cxn modelId="{A86B7DFE-7B31-4466-8B4E-1E077843A86D}" type="presOf" srcId="{CA0EC636-2563-4593-8AD7-D428EAB14FAF}" destId="{FED72158-E32F-4DE1-A4DA-090E25FCDA3E}" srcOrd="0" destOrd="0" presId="urn:microsoft.com/office/officeart/2005/8/layout/hierarchy3"/>
    <dgm:cxn modelId="{2AE5E4B4-86BA-4CBD-AF37-381F05FCD8FF}" type="presOf" srcId="{78097AA7-191B-4A51-BCBD-D00205920C6B}" destId="{73FF954C-C822-4514-A1BF-57E80571EE81}" srcOrd="0" destOrd="0" presId="urn:microsoft.com/office/officeart/2005/8/layout/hierarchy3"/>
    <dgm:cxn modelId="{548F0E30-E79F-4415-8C4C-512BF4486D22}" type="presOf" srcId="{37D3E923-07E6-452C-8256-65393BA45481}" destId="{F394FB01-06DF-4DD7-814C-56D03A3F10AF}" srcOrd="0" destOrd="0" presId="urn:microsoft.com/office/officeart/2005/8/layout/hierarchy3"/>
    <dgm:cxn modelId="{AD8955C9-3541-485D-9B61-804D7D10C1E0}" srcId="{5E4A82C3-150C-453C-9B10-1754307B1EAE}" destId="{4CCB1F52-52D2-4247-8658-59240BDBD1E8}" srcOrd="2" destOrd="0" parTransId="{CA0EC636-2563-4593-8AD7-D428EAB14FAF}" sibTransId="{43DE1414-C4B7-444A-B032-0E6A9725BE4A}"/>
    <dgm:cxn modelId="{B9D3019B-B23F-4B27-BA6B-F8DEE794F224}" type="presOf" srcId="{5E4A82C3-150C-453C-9B10-1754307B1EAE}" destId="{3EFE620B-7A20-4F45-9D05-F0F8C800C376}" srcOrd="1" destOrd="0" presId="urn:microsoft.com/office/officeart/2005/8/layout/hierarchy3"/>
    <dgm:cxn modelId="{5C57B123-C1B2-494B-B2D8-BF48521C0A27}" srcId="{818F0818-1C7E-41F0-97CA-12A81C478D75}" destId="{5E4A82C3-150C-453C-9B10-1754307B1EAE}" srcOrd="0" destOrd="0" parTransId="{593AC0F4-A8CA-47AD-A2AA-8F9199C61179}" sibTransId="{40CAF45A-16C8-4341-BEAC-711D99DA1BB5}"/>
    <dgm:cxn modelId="{AB5F3BD2-F46D-496D-8E8C-97D8C91E2E9D}" srcId="{5E4A82C3-150C-453C-9B10-1754307B1EAE}" destId="{836CFCB7-461F-4B0F-80A6-191A0CA3A22C}" srcOrd="0" destOrd="0" parTransId="{37D3E923-07E6-452C-8256-65393BA45481}" sibTransId="{C6A6769A-A002-4A02-9BDF-263581F21313}"/>
    <dgm:cxn modelId="{7F5C2993-C180-4024-B872-5287A0454F06}" type="presOf" srcId="{5E4A82C3-150C-453C-9B10-1754307B1EAE}" destId="{C5AC15E1-C7EE-4D8D-AF76-A43D95BC549B}" srcOrd="0" destOrd="0" presId="urn:microsoft.com/office/officeart/2005/8/layout/hierarchy3"/>
    <dgm:cxn modelId="{5CAAB978-95A3-4C61-89B3-ECF4B4EFF0AD}" type="presOf" srcId="{AB626B4F-540B-4509-A062-48DCFDD3D4DA}" destId="{2BFE4AC8-03F7-498A-96B6-DA07BAB17D8E}" srcOrd="0" destOrd="0" presId="urn:microsoft.com/office/officeart/2005/8/layout/hierarchy3"/>
    <dgm:cxn modelId="{5CF3DCA3-82C2-4135-9D28-EA125AA19D92}" srcId="{5E4A82C3-150C-453C-9B10-1754307B1EAE}" destId="{78097AA7-191B-4A51-BCBD-D00205920C6B}" srcOrd="1" destOrd="0" parTransId="{AB626B4F-540B-4509-A062-48DCFDD3D4DA}" sibTransId="{E74D0356-B097-455E-8A88-CAC80DE2A37A}"/>
    <dgm:cxn modelId="{6EB4AD71-8743-4BAF-B99B-41F59BC681C6}" type="presParOf" srcId="{6BC9448A-FC75-42DA-A7C6-7B5DDC9C0F21}" destId="{40AB72BC-FA1E-46C1-B452-418493766821}" srcOrd="0" destOrd="0" presId="urn:microsoft.com/office/officeart/2005/8/layout/hierarchy3"/>
    <dgm:cxn modelId="{B14300D6-E8FB-4AB5-949F-8A89F827A79E}" type="presParOf" srcId="{40AB72BC-FA1E-46C1-B452-418493766821}" destId="{8C2688EF-1A1C-45C9-9569-5B9E56F9FF59}" srcOrd="0" destOrd="0" presId="urn:microsoft.com/office/officeart/2005/8/layout/hierarchy3"/>
    <dgm:cxn modelId="{7FD1DE26-86F8-435E-889D-0D2C2AABF652}" type="presParOf" srcId="{8C2688EF-1A1C-45C9-9569-5B9E56F9FF59}" destId="{C5AC15E1-C7EE-4D8D-AF76-A43D95BC549B}" srcOrd="0" destOrd="0" presId="urn:microsoft.com/office/officeart/2005/8/layout/hierarchy3"/>
    <dgm:cxn modelId="{FF71C4B2-F401-4E23-AAEE-C1B8D6B2D9B2}" type="presParOf" srcId="{8C2688EF-1A1C-45C9-9569-5B9E56F9FF59}" destId="{3EFE620B-7A20-4F45-9D05-F0F8C800C376}" srcOrd="1" destOrd="0" presId="urn:microsoft.com/office/officeart/2005/8/layout/hierarchy3"/>
    <dgm:cxn modelId="{11E61DD3-A0E4-43BA-963B-8D40B36F4AA0}" type="presParOf" srcId="{40AB72BC-FA1E-46C1-B452-418493766821}" destId="{ADFBBCF3-BC8F-4FC0-90DD-F4076F563727}" srcOrd="1" destOrd="0" presId="urn:microsoft.com/office/officeart/2005/8/layout/hierarchy3"/>
    <dgm:cxn modelId="{357A9270-5135-42A4-96ED-86A49045188B}" type="presParOf" srcId="{ADFBBCF3-BC8F-4FC0-90DD-F4076F563727}" destId="{F394FB01-06DF-4DD7-814C-56D03A3F10AF}" srcOrd="0" destOrd="0" presId="urn:microsoft.com/office/officeart/2005/8/layout/hierarchy3"/>
    <dgm:cxn modelId="{34389839-730B-47E7-8D78-00A18F40B834}" type="presParOf" srcId="{ADFBBCF3-BC8F-4FC0-90DD-F4076F563727}" destId="{0EED82CB-8409-411C-B797-24D4A2FC13CA}" srcOrd="1" destOrd="0" presId="urn:microsoft.com/office/officeart/2005/8/layout/hierarchy3"/>
    <dgm:cxn modelId="{F1DAB971-94BF-4B65-A744-2F3F95F638A0}" type="presParOf" srcId="{ADFBBCF3-BC8F-4FC0-90DD-F4076F563727}" destId="{2BFE4AC8-03F7-498A-96B6-DA07BAB17D8E}" srcOrd="2" destOrd="0" presId="urn:microsoft.com/office/officeart/2005/8/layout/hierarchy3"/>
    <dgm:cxn modelId="{6A9F6C51-3341-402D-BF06-C25130F2763A}" type="presParOf" srcId="{ADFBBCF3-BC8F-4FC0-90DD-F4076F563727}" destId="{73FF954C-C822-4514-A1BF-57E80571EE81}" srcOrd="3" destOrd="0" presId="urn:microsoft.com/office/officeart/2005/8/layout/hierarchy3"/>
    <dgm:cxn modelId="{D40A4D19-1602-4634-BA85-A7E36BA83226}" type="presParOf" srcId="{ADFBBCF3-BC8F-4FC0-90DD-F4076F563727}" destId="{FED72158-E32F-4DE1-A4DA-090E25FCDA3E}" srcOrd="4" destOrd="0" presId="urn:microsoft.com/office/officeart/2005/8/layout/hierarchy3"/>
    <dgm:cxn modelId="{E943B395-9DDD-448F-849F-59A26F0E1B70}" type="presParOf" srcId="{ADFBBCF3-BC8F-4FC0-90DD-F4076F563727}" destId="{4A2E66C0-20E2-4635-BC13-A34B80EC2CB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F0818-1C7E-41F0-97CA-12A81C478D7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A82C3-150C-453C-9B10-1754307B1EA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i="1" dirty="0" smtClean="0">
              <a:latin typeface="Bookman Old Style" pitchFamily="18" charset="0"/>
            </a:rPr>
            <a:t>В образовательных целях ресурсы </a:t>
          </a:r>
          <a:r>
            <a:rPr lang="ru-RU" sz="1900" b="1" i="1" dirty="0" err="1" smtClean="0">
              <a:latin typeface="Bookman Old Style" pitchFamily="18" charset="0"/>
            </a:rPr>
            <a:t>Web</a:t>
          </a:r>
          <a:r>
            <a:rPr lang="ru-RU" sz="1900" b="1" i="1" dirty="0" smtClean="0">
              <a:latin typeface="Bookman Old Style" pitchFamily="18" charset="0"/>
            </a:rPr>
            <a:t> могут быть использованы:</a:t>
          </a:r>
          <a:r>
            <a:rPr lang="ru-RU" sz="1900" i="1" dirty="0" smtClean="0">
              <a:latin typeface="Bookman Old Style" pitchFamily="18" charset="0"/>
            </a:rPr>
            <a:t> </a:t>
          </a:r>
          <a:endParaRPr lang="ru-RU" sz="1900" i="1" dirty="0">
            <a:latin typeface="Bookman Old Style" pitchFamily="18" charset="0"/>
          </a:endParaRPr>
        </a:p>
      </dgm:t>
    </dgm:pt>
    <dgm:pt modelId="{593AC0F4-A8CA-47AD-A2AA-8F9199C61179}" type="parTrans" cxnId="{5C57B123-C1B2-494B-B2D8-BF48521C0A27}">
      <dgm:prSet/>
      <dgm:spPr/>
      <dgm:t>
        <a:bodyPr/>
        <a:lstStyle/>
        <a:p>
          <a:endParaRPr lang="ru-RU" sz="1900" i="1">
            <a:latin typeface="Bookman Old Style" pitchFamily="18" charset="0"/>
          </a:endParaRPr>
        </a:p>
      </dgm:t>
    </dgm:pt>
    <dgm:pt modelId="{40CAF45A-16C8-4341-BEAC-711D99DA1BB5}" type="sibTrans" cxnId="{5C57B123-C1B2-494B-B2D8-BF48521C0A27}">
      <dgm:prSet/>
      <dgm:spPr/>
      <dgm:t>
        <a:bodyPr/>
        <a:lstStyle/>
        <a:p>
          <a:endParaRPr lang="ru-RU" sz="1900" i="1">
            <a:latin typeface="Bookman Old Style" pitchFamily="18" charset="0"/>
          </a:endParaRPr>
        </a:p>
      </dgm:t>
    </dgm:pt>
    <dgm:pt modelId="{836CFCB7-461F-4B0F-80A6-191A0CA3A22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i="1" dirty="0" smtClean="0">
              <a:solidFill>
                <a:srgbClr val="FF0000"/>
              </a:solidFill>
              <a:latin typeface="Bookman Old Style" pitchFamily="18" charset="0"/>
            </a:rPr>
            <a:t>*</a:t>
          </a:r>
          <a:r>
            <a:rPr lang="ru-RU" sz="1900" i="1" dirty="0" smtClean="0">
              <a:latin typeface="Bookman Old Style" pitchFamily="18" charset="0"/>
            </a:rPr>
            <a:t>школьниками – как источник дополнительной информации для повышения эрудированности и выполнения учебных проектов; </a:t>
          </a:r>
          <a:endParaRPr lang="ru-RU" sz="1900" i="1" dirty="0">
            <a:latin typeface="Bookman Old Style" pitchFamily="18" charset="0"/>
          </a:endParaRPr>
        </a:p>
      </dgm:t>
    </dgm:pt>
    <dgm:pt modelId="{37D3E923-07E6-452C-8256-65393BA45481}" type="parTrans" cxnId="{AB5F3BD2-F46D-496D-8E8C-97D8C91E2E9D}">
      <dgm:prSet/>
      <dgm:spPr/>
      <dgm:t>
        <a:bodyPr/>
        <a:lstStyle/>
        <a:p>
          <a:endParaRPr lang="ru-RU" sz="1900" i="1">
            <a:latin typeface="Bookman Old Style" pitchFamily="18" charset="0"/>
          </a:endParaRPr>
        </a:p>
      </dgm:t>
    </dgm:pt>
    <dgm:pt modelId="{C6A6769A-A002-4A02-9BDF-263581F21313}" type="sibTrans" cxnId="{AB5F3BD2-F46D-496D-8E8C-97D8C91E2E9D}">
      <dgm:prSet/>
      <dgm:spPr/>
      <dgm:t>
        <a:bodyPr/>
        <a:lstStyle/>
        <a:p>
          <a:endParaRPr lang="ru-RU" sz="1900" i="1">
            <a:latin typeface="Bookman Old Style" pitchFamily="18" charset="0"/>
          </a:endParaRPr>
        </a:p>
      </dgm:t>
    </dgm:pt>
    <dgm:pt modelId="{78097AA7-191B-4A51-BCBD-D00205920C6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solidFill>
                <a:srgbClr val="FF0000"/>
              </a:solidFill>
              <a:latin typeface="Bookman Old Style" pitchFamily="18" charset="0"/>
            </a:rPr>
            <a:t>*</a:t>
          </a:r>
          <a:r>
            <a:rPr lang="ru-RU" sz="1900" i="1" dirty="0" smtClean="0">
              <a:latin typeface="Bookman Old Style" pitchFamily="18" charset="0"/>
            </a:rPr>
            <a:t>учителями – при подготовке к урокам, а также как источник нормативной и организационной информации и информации об имеющихся учебно-методических изданиях; </a:t>
          </a:r>
          <a:endParaRPr lang="ru-RU" sz="1900" i="1" dirty="0">
            <a:latin typeface="Bookman Old Style" pitchFamily="18" charset="0"/>
          </a:endParaRPr>
        </a:p>
      </dgm:t>
    </dgm:pt>
    <dgm:pt modelId="{AB626B4F-540B-4509-A062-48DCFDD3D4DA}" type="parTrans" cxnId="{5CF3DCA3-82C2-4135-9D28-EA125AA19D92}">
      <dgm:prSet/>
      <dgm:spPr/>
      <dgm:t>
        <a:bodyPr/>
        <a:lstStyle/>
        <a:p>
          <a:endParaRPr lang="ru-RU" sz="1900" i="1">
            <a:latin typeface="Bookman Old Style" pitchFamily="18" charset="0"/>
          </a:endParaRPr>
        </a:p>
      </dgm:t>
    </dgm:pt>
    <dgm:pt modelId="{E74D0356-B097-455E-8A88-CAC80DE2A37A}" type="sibTrans" cxnId="{5CF3DCA3-82C2-4135-9D28-EA125AA19D92}">
      <dgm:prSet/>
      <dgm:spPr/>
      <dgm:t>
        <a:bodyPr/>
        <a:lstStyle/>
        <a:p>
          <a:endParaRPr lang="ru-RU" sz="1900" i="1">
            <a:latin typeface="Bookman Old Style" pitchFamily="18" charset="0"/>
          </a:endParaRPr>
        </a:p>
      </dgm:t>
    </dgm:pt>
    <dgm:pt modelId="{4CCB1F52-52D2-4247-8658-59240BDBD1E8}">
      <dgm:prSet custT="1"/>
      <dgm:spPr/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000" i="1" dirty="0" smtClean="0">
              <a:solidFill>
                <a:srgbClr val="FF0000"/>
              </a:solidFill>
              <a:latin typeface="Bookman Old Style" pitchFamily="18" charset="0"/>
            </a:rPr>
            <a:t>*</a:t>
          </a:r>
          <a:r>
            <a:rPr lang="ru-RU" sz="1900" i="1" dirty="0" smtClean="0">
              <a:latin typeface="Bookman Old Style" pitchFamily="18" charset="0"/>
            </a:rPr>
            <a:t>методистами для создания авторских методик обучения и учебно-методических комплексов, включающих электронные образовательные ресурсы. </a:t>
          </a:r>
          <a:endParaRPr lang="ru-RU" sz="1900" i="1" dirty="0">
            <a:latin typeface="Bookman Old Style" pitchFamily="18" charset="0"/>
          </a:endParaRPr>
        </a:p>
      </dgm:t>
    </dgm:pt>
    <dgm:pt modelId="{CA0EC636-2563-4593-8AD7-D428EAB14FAF}" type="parTrans" cxnId="{AD8955C9-3541-485D-9B61-804D7D10C1E0}">
      <dgm:prSet/>
      <dgm:spPr/>
      <dgm:t>
        <a:bodyPr/>
        <a:lstStyle/>
        <a:p>
          <a:endParaRPr lang="ru-RU" sz="1900" i="1">
            <a:latin typeface="Bookman Old Style" pitchFamily="18" charset="0"/>
          </a:endParaRPr>
        </a:p>
      </dgm:t>
    </dgm:pt>
    <dgm:pt modelId="{43DE1414-C4B7-444A-B032-0E6A9725BE4A}" type="sibTrans" cxnId="{AD8955C9-3541-485D-9B61-804D7D10C1E0}">
      <dgm:prSet/>
      <dgm:spPr/>
      <dgm:t>
        <a:bodyPr/>
        <a:lstStyle/>
        <a:p>
          <a:endParaRPr lang="ru-RU" sz="1900" i="1">
            <a:latin typeface="Bookman Old Style" pitchFamily="18" charset="0"/>
          </a:endParaRPr>
        </a:p>
      </dgm:t>
    </dgm:pt>
    <dgm:pt modelId="{6BC9448A-FC75-42DA-A7C6-7B5DDC9C0F21}" type="pres">
      <dgm:prSet presAssocID="{818F0818-1C7E-41F0-97CA-12A81C478D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AB72BC-FA1E-46C1-B452-418493766821}" type="pres">
      <dgm:prSet presAssocID="{5E4A82C3-150C-453C-9B10-1754307B1EAE}" presName="root" presStyleCnt="0"/>
      <dgm:spPr/>
    </dgm:pt>
    <dgm:pt modelId="{8C2688EF-1A1C-45C9-9569-5B9E56F9FF59}" type="pres">
      <dgm:prSet presAssocID="{5E4A82C3-150C-453C-9B10-1754307B1EAE}" presName="rootComposite" presStyleCnt="0"/>
      <dgm:spPr/>
    </dgm:pt>
    <dgm:pt modelId="{C5AC15E1-C7EE-4D8D-AF76-A43D95BC549B}" type="pres">
      <dgm:prSet presAssocID="{5E4A82C3-150C-453C-9B10-1754307B1EAE}" presName="rootText" presStyleLbl="node1" presStyleIdx="0" presStyleCnt="1" custScaleX="385296"/>
      <dgm:spPr/>
      <dgm:t>
        <a:bodyPr/>
        <a:lstStyle/>
        <a:p>
          <a:endParaRPr lang="ru-RU"/>
        </a:p>
      </dgm:t>
    </dgm:pt>
    <dgm:pt modelId="{3EFE620B-7A20-4F45-9D05-F0F8C800C376}" type="pres">
      <dgm:prSet presAssocID="{5E4A82C3-150C-453C-9B10-1754307B1EAE}" presName="rootConnector" presStyleLbl="node1" presStyleIdx="0" presStyleCnt="1"/>
      <dgm:spPr/>
      <dgm:t>
        <a:bodyPr/>
        <a:lstStyle/>
        <a:p>
          <a:endParaRPr lang="ru-RU"/>
        </a:p>
      </dgm:t>
    </dgm:pt>
    <dgm:pt modelId="{ADFBBCF3-BC8F-4FC0-90DD-F4076F563727}" type="pres">
      <dgm:prSet presAssocID="{5E4A82C3-150C-453C-9B10-1754307B1EAE}" presName="childShape" presStyleCnt="0"/>
      <dgm:spPr/>
    </dgm:pt>
    <dgm:pt modelId="{F394FB01-06DF-4DD7-814C-56D03A3F10AF}" type="pres">
      <dgm:prSet presAssocID="{37D3E923-07E6-452C-8256-65393BA45481}" presName="Name13" presStyleLbl="parChTrans1D2" presStyleIdx="0" presStyleCnt="3" custSzX="653448"/>
      <dgm:spPr/>
      <dgm:t>
        <a:bodyPr/>
        <a:lstStyle/>
        <a:p>
          <a:endParaRPr lang="ru-RU"/>
        </a:p>
      </dgm:t>
    </dgm:pt>
    <dgm:pt modelId="{0EED82CB-8409-411C-B797-24D4A2FC13CA}" type="pres">
      <dgm:prSet presAssocID="{836CFCB7-461F-4B0F-80A6-191A0CA3A22C}" presName="childText" presStyleLbl="bgAcc1" presStyleIdx="0" presStyleCnt="3" custScaleX="382459" custScaleY="107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E4AC8-03F7-498A-96B6-DA07BAB17D8E}" type="pres">
      <dgm:prSet presAssocID="{AB626B4F-540B-4509-A062-48DCFDD3D4DA}" presName="Name13" presStyleLbl="parChTrans1D2" presStyleIdx="1" presStyleCnt="3" custSzX="653448"/>
      <dgm:spPr/>
      <dgm:t>
        <a:bodyPr/>
        <a:lstStyle/>
        <a:p>
          <a:endParaRPr lang="ru-RU"/>
        </a:p>
      </dgm:t>
    </dgm:pt>
    <dgm:pt modelId="{73FF954C-C822-4514-A1BF-57E80571EE81}" type="pres">
      <dgm:prSet presAssocID="{78097AA7-191B-4A51-BCBD-D00205920C6B}" presName="childText" presStyleLbl="bgAcc1" presStyleIdx="1" presStyleCnt="3" custScaleX="382459" custScaleY="130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72158-E32F-4DE1-A4DA-090E25FCDA3E}" type="pres">
      <dgm:prSet presAssocID="{CA0EC636-2563-4593-8AD7-D428EAB14FAF}" presName="Name13" presStyleLbl="parChTrans1D2" presStyleIdx="2" presStyleCnt="3" custSzX="653448"/>
      <dgm:spPr/>
      <dgm:t>
        <a:bodyPr/>
        <a:lstStyle/>
        <a:p>
          <a:endParaRPr lang="ru-RU"/>
        </a:p>
      </dgm:t>
    </dgm:pt>
    <dgm:pt modelId="{4A2E66C0-20E2-4635-BC13-A34B80EC2CB8}" type="pres">
      <dgm:prSet presAssocID="{4CCB1F52-52D2-4247-8658-59240BDBD1E8}" presName="childText" presStyleLbl="bgAcc1" presStyleIdx="2" presStyleCnt="3" custScaleX="382459" custScaleY="115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57B123-C1B2-494B-B2D8-BF48521C0A27}" srcId="{818F0818-1C7E-41F0-97CA-12A81C478D75}" destId="{5E4A82C3-150C-453C-9B10-1754307B1EAE}" srcOrd="0" destOrd="0" parTransId="{593AC0F4-A8CA-47AD-A2AA-8F9199C61179}" sibTransId="{40CAF45A-16C8-4341-BEAC-711D99DA1BB5}"/>
    <dgm:cxn modelId="{CDAF782D-3E5B-41F6-AA8C-810DCA970A58}" type="presOf" srcId="{37D3E923-07E6-452C-8256-65393BA45481}" destId="{F394FB01-06DF-4DD7-814C-56D03A3F10AF}" srcOrd="0" destOrd="0" presId="urn:microsoft.com/office/officeart/2005/8/layout/hierarchy3"/>
    <dgm:cxn modelId="{5CF3DCA3-82C2-4135-9D28-EA125AA19D92}" srcId="{5E4A82C3-150C-453C-9B10-1754307B1EAE}" destId="{78097AA7-191B-4A51-BCBD-D00205920C6B}" srcOrd="1" destOrd="0" parTransId="{AB626B4F-540B-4509-A062-48DCFDD3D4DA}" sibTransId="{E74D0356-B097-455E-8A88-CAC80DE2A37A}"/>
    <dgm:cxn modelId="{AD8955C9-3541-485D-9B61-804D7D10C1E0}" srcId="{5E4A82C3-150C-453C-9B10-1754307B1EAE}" destId="{4CCB1F52-52D2-4247-8658-59240BDBD1E8}" srcOrd="2" destOrd="0" parTransId="{CA0EC636-2563-4593-8AD7-D428EAB14FAF}" sibTransId="{43DE1414-C4B7-444A-B032-0E6A9725BE4A}"/>
    <dgm:cxn modelId="{23C15F22-2031-49CA-BC17-1A4D6B185AF3}" type="presOf" srcId="{78097AA7-191B-4A51-BCBD-D00205920C6B}" destId="{73FF954C-C822-4514-A1BF-57E80571EE81}" srcOrd="0" destOrd="0" presId="urn:microsoft.com/office/officeart/2005/8/layout/hierarchy3"/>
    <dgm:cxn modelId="{C1D96D5C-5993-4C75-A026-F61E70891C0D}" type="presOf" srcId="{818F0818-1C7E-41F0-97CA-12A81C478D75}" destId="{6BC9448A-FC75-42DA-A7C6-7B5DDC9C0F21}" srcOrd="0" destOrd="0" presId="urn:microsoft.com/office/officeart/2005/8/layout/hierarchy3"/>
    <dgm:cxn modelId="{25259873-126F-4389-A7DA-4A457F4D9F10}" type="presOf" srcId="{4CCB1F52-52D2-4247-8658-59240BDBD1E8}" destId="{4A2E66C0-20E2-4635-BC13-A34B80EC2CB8}" srcOrd="0" destOrd="0" presId="urn:microsoft.com/office/officeart/2005/8/layout/hierarchy3"/>
    <dgm:cxn modelId="{488F9095-0B2C-45E9-82D2-9302E5D29441}" type="presOf" srcId="{836CFCB7-461F-4B0F-80A6-191A0CA3A22C}" destId="{0EED82CB-8409-411C-B797-24D4A2FC13CA}" srcOrd="0" destOrd="0" presId="urn:microsoft.com/office/officeart/2005/8/layout/hierarchy3"/>
    <dgm:cxn modelId="{3286596B-973E-4442-AC4C-6027687C2CA2}" type="presOf" srcId="{CA0EC636-2563-4593-8AD7-D428EAB14FAF}" destId="{FED72158-E32F-4DE1-A4DA-090E25FCDA3E}" srcOrd="0" destOrd="0" presId="urn:microsoft.com/office/officeart/2005/8/layout/hierarchy3"/>
    <dgm:cxn modelId="{EC7D85B0-3ADE-40DE-91FF-A04AC1B22C52}" type="presOf" srcId="{AB626B4F-540B-4509-A062-48DCFDD3D4DA}" destId="{2BFE4AC8-03F7-498A-96B6-DA07BAB17D8E}" srcOrd="0" destOrd="0" presId="urn:microsoft.com/office/officeart/2005/8/layout/hierarchy3"/>
    <dgm:cxn modelId="{CDD2F6EB-4DF1-4EC7-A81C-D9CD8F4A13DE}" type="presOf" srcId="{5E4A82C3-150C-453C-9B10-1754307B1EAE}" destId="{3EFE620B-7A20-4F45-9D05-F0F8C800C376}" srcOrd="1" destOrd="0" presId="urn:microsoft.com/office/officeart/2005/8/layout/hierarchy3"/>
    <dgm:cxn modelId="{AB5F3BD2-F46D-496D-8E8C-97D8C91E2E9D}" srcId="{5E4A82C3-150C-453C-9B10-1754307B1EAE}" destId="{836CFCB7-461F-4B0F-80A6-191A0CA3A22C}" srcOrd="0" destOrd="0" parTransId="{37D3E923-07E6-452C-8256-65393BA45481}" sibTransId="{C6A6769A-A002-4A02-9BDF-263581F21313}"/>
    <dgm:cxn modelId="{F01B4CC9-9627-44A1-9E15-044ACC023F56}" type="presOf" srcId="{5E4A82C3-150C-453C-9B10-1754307B1EAE}" destId="{C5AC15E1-C7EE-4D8D-AF76-A43D95BC549B}" srcOrd="0" destOrd="0" presId="urn:microsoft.com/office/officeart/2005/8/layout/hierarchy3"/>
    <dgm:cxn modelId="{9E103263-7851-4190-8C3B-C2CD85221094}" type="presParOf" srcId="{6BC9448A-FC75-42DA-A7C6-7B5DDC9C0F21}" destId="{40AB72BC-FA1E-46C1-B452-418493766821}" srcOrd="0" destOrd="0" presId="urn:microsoft.com/office/officeart/2005/8/layout/hierarchy3"/>
    <dgm:cxn modelId="{97A2EC2E-602D-47B6-9FC9-9BA9BF67D09F}" type="presParOf" srcId="{40AB72BC-FA1E-46C1-B452-418493766821}" destId="{8C2688EF-1A1C-45C9-9569-5B9E56F9FF59}" srcOrd="0" destOrd="0" presId="urn:microsoft.com/office/officeart/2005/8/layout/hierarchy3"/>
    <dgm:cxn modelId="{49B230A4-17E5-433E-A243-B49D0B09767C}" type="presParOf" srcId="{8C2688EF-1A1C-45C9-9569-5B9E56F9FF59}" destId="{C5AC15E1-C7EE-4D8D-AF76-A43D95BC549B}" srcOrd="0" destOrd="0" presId="urn:microsoft.com/office/officeart/2005/8/layout/hierarchy3"/>
    <dgm:cxn modelId="{43C17B91-CDA5-4C6C-A3FB-3AF35458A636}" type="presParOf" srcId="{8C2688EF-1A1C-45C9-9569-5B9E56F9FF59}" destId="{3EFE620B-7A20-4F45-9D05-F0F8C800C376}" srcOrd="1" destOrd="0" presId="urn:microsoft.com/office/officeart/2005/8/layout/hierarchy3"/>
    <dgm:cxn modelId="{FAF82561-D059-41D2-A506-B84C19317890}" type="presParOf" srcId="{40AB72BC-FA1E-46C1-B452-418493766821}" destId="{ADFBBCF3-BC8F-4FC0-90DD-F4076F563727}" srcOrd="1" destOrd="0" presId="urn:microsoft.com/office/officeart/2005/8/layout/hierarchy3"/>
    <dgm:cxn modelId="{F0F8B737-CDD6-408F-AC01-FE3965490ECB}" type="presParOf" srcId="{ADFBBCF3-BC8F-4FC0-90DD-F4076F563727}" destId="{F394FB01-06DF-4DD7-814C-56D03A3F10AF}" srcOrd="0" destOrd="0" presId="urn:microsoft.com/office/officeart/2005/8/layout/hierarchy3"/>
    <dgm:cxn modelId="{963EEBEF-836E-461D-B584-655DF7673A8C}" type="presParOf" srcId="{ADFBBCF3-BC8F-4FC0-90DD-F4076F563727}" destId="{0EED82CB-8409-411C-B797-24D4A2FC13CA}" srcOrd="1" destOrd="0" presId="urn:microsoft.com/office/officeart/2005/8/layout/hierarchy3"/>
    <dgm:cxn modelId="{41F2D69B-0E61-461D-A94E-D172F39A80A6}" type="presParOf" srcId="{ADFBBCF3-BC8F-4FC0-90DD-F4076F563727}" destId="{2BFE4AC8-03F7-498A-96B6-DA07BAB17D8E}" srcOrd="2" destOrd="0" presId="urn:microsoft.com/office/officeart/2005/8/layout/hierarchy3"/>
    <dgm:cxn modelId="{B7FB24A3-00FC-47C9-B8A1-97C8F5A0D930}" type="presParOf" srcId="{ADFBBCF3-BC8F-4FC0-90DD-F4076F563727}" destId="{73FF954C-C822-4514-A1BF-57E80571EE81}" srcOrd="3" destOrd="0" presId="urn:microsoft.com/office/officeart/2005/8/layout/hierarchy3"/>
    <dgm:cxn modelId="{CC4D5C40-F139-4B11-A995-167C75DEAD8E}" type="presParOf" srcId="{ADFBBCF3-BC8F-4FC0-90DD-F4076F563727}" destId="{FED72158-E32F-4DE1-A4DA-090E25FCDA3E}" srcOrd="4" destOrd="0" presId="urn:microsoft.com/office/officeart/2005/8/layout/hierarchy3"/>
    <dgm:cxn modelId="{24E5CAB3-5759-43EB-A36D-A96AD70791D2}" type="presParOf" srcId="{ADFBBCF3-BC8F-4FC0-90DD-F4076F563727}" destId="{4A2E66C0-20E2-4635-BC13-A34B80EC2CB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28649-7C00-461D-9E8E-A862CD596D0B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F537B71-D88F-4341-9EE9-1053AC3BEFA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i="1" dirty="0" smtClean="0">
            <a:latin typeface="Bookman Old Styl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i="1" dirty="0" smtClean="0">
              <a:latin typeface="Bookman Old Style" pitchFamily="18" charset="0"/>
            </a:rPr>
            <a:t>Примеры систем тестирования: </a:t>
          </a: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>
            <a:latin typeface="Bookman Old Style" pitchFamily="18" charset="0"/>
          </a:endParaRPr>
        </a:p>
      </dgm:t>
    </dgm:pt>
    <dgm:pt modelId="{5A4639F4-3FA1-43C9-988A-762C22968738}" type="parTrans" cxnId="{07CC2916-8F70-41D2-9730-5C6C86D29A3B}">
      <dgm:prSet/>
      <dgm:spPr/>
      <dgm:t>
        <a:bodyPr/>
        <a:lstStyle/>
        <a:p>
          <a:endParaRPr lang="ru-RU" sz="3200">
            <a:latin typeface="Bookman Old Style" pitchFamily="18" charset="0"/>
          </a:endParaRPr>
        </a:p>
      </dgm:t>
    </dgm:pt>
    <dgm:pt modelId="{040FDCEB-EFD9-4FC0-B394-A4E28C032192}" type="sibTrans" cxnId="{07CC2916-8F70-41D2-9730-5C6C86D29A3B}">
      <dgm:prSet/>
      <dgm:spPr/>
      <dgm:t>
        <a:bodyPr/>
        <a:lstStyle/>
        <a:p>
          <a:endParaRPr lang="ru-RU" sz="3200">
            <a:latin typeface="Bookman Old Style" pitchFamily="18" charset="0"/>
          </a:endParaRPr>
        </a:p>
      </dgm:t>
    </dgm:pt>
    <dgm:pt modelId="{E651FA6B-74F5-4655-95DC-2ADCBE1795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latin typeface="Bookman Old Styl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err="1" smtClean="0">
              <a:latin typeface="Bookman Old Style" pitchFamily="18" charset="0"/>
            </a:rPr>
            <a:t>Яндекс</a:t>
          </a:r>
          <a:r>
            <a:rPr lang="ru-RU" sz="2000" dirty="0" smtClean="0">
              <a:latin typeface="Bookman Old Style" pitchFamily="18" charset="0"/>
            </a:rPr>
            <a:t> – Единый государственный экзамен (</a:t>
          </a:r>
          <a:r>
            <a:rPr lang="ru-RU" sz="2000" dirty="0" smtClean="0">
              <a:latin typeface="Bookman Old Style" pitchFamily="18" charset="0"/>
              <a:hlinkClick xmlns:r="http://schemas.openxmlformats.org/officeDocument/2006/relationships" r:id="rId1"/>
            </a:rPr>
            <a:t>http://</a:t>
          </a:r>
          <a:r>
            <a:rPr lang="ru-RU" sz="2000" dirty="0" smtClean="0">
              <a:latin typeface="Bookman Old Style" pitchFamily="18" charset="0"/>
              <a:hlinkClick xmlns:r="http://schemas.openxmlformats.org/officeDocument/2006/relationships" r:id="rId1"/>
            </a:rPr>
            <a:t>ege.yandex.ru</a:t>
          </a:r>
          <a:r>
            <a:rPr lang="ru-RU" sz="2000" dirty="0" smtClean="0">
              <a:latin typeface="Bookman Old Style" pitchFamily="18" charset="0"/>
            </a:rPr>
            <a:t>). </a:t>
          </a:r>
          <a:endParaRPr lang="ru-RU" sz="2000" dirty="0" smtClean="0">
            <a:latin typeface="Bookman Old Style" pitchFamily="18" charset="0"/>
          </a:endParaRP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Bookman Old Style" pitchFamily="18" charset="0"/>
          </a:endParaRPr>
        </a:p>
      </dgm:t>
    </dgm:pt>
    <dgm:pt modelId="{6C2B15CC-8BBF-4830-98E3-BE76118E93DE}" type="parTrans" cxnId="{7BB7502A-7C18-42D2-B400-07AD2A446CF1}">
      <dgm:prSet/>
      <dgm:spPr/>
      <dgm:t>
        <a:bodyPr/>
        <a:lstStyle/>
        <a:p>
          <a:endParaRPr lang="ru-RU" sz="3200">
            <a:latin typeface="Bookman Old Style" pitchFamily="18" charset="0"/>
          </a:endParaRPr>
        </a:p>
      </dgm:t>
    </dgm:pt>
    <dgm:pt modelId="{C7DD1954-BA08-4451-9BD8-DF90E7C4F7D2}" type="sibTrans" cxnId="{7BB7502A-7C18-42D2-B400-07AD2A446CF1}">
      <dgm:prSet/>
      <dgm:spPr/>
      <dgm:t>
        <a:bodyPr/>
        <a:lstStyle/>
        <a:p>
          <a:endParaRPr lang="ru-RU" sz="3200">
            <a:latin typeface="Bookman Old Style" pitchFamily="18" charset="0"/>
          </a:endParaRPr>
        </a:p>
      </dgm:t>
    </dgm:pt>
    <dgm:pt modelId="{F695B44D-CAB9-47AF-A755-46D74C9A7EB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latin typeface="Bookman Old Styl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Bookman Old Style" pitchFamily="18" charset="0"/>
            </a:rPr>
            <a:t>Система оценки знаний «</a:t>
          </a:r>
          <a:r>
            <a:rPr lang="ru-RU" sz="2000" dirty="0" err="1" smtClean="0">
              <a:latin typeface="Bookman Old Style" pitchFamily="18" charset="0"/>
            </a:rPr>
            <a:t>Инфотест</a:t>
          </a:r>
          <a:r>
            <a:rPr lang="ru-RU" sz="2000" dirty="0" smtClean="0">
              <a:latin typeface="Bookman Old Style" pitchFamily="18" charset="0"/>
            </a:rPr>
            <a:t>» (</a:t>
          </a:r>
          <a:r>
            <a:rPr lang="ru-RU" sz="2000" dirty="0" smtClean="0">
              <a:latin typeface="Bookman Old Style" pitchFamily="18" charset="0"/>
              <a:hlinkClick xmlns:r="http://schemas.openxmlformats.org/officeDocument/2006/relationships" r:id="rId2"/>
            </a:rPr>
            <a:t>http://</a:t>
          </a:r>
          <a:r>
            <a:rPr lang="ru-RU" sz="2000" dirty="0" smtClean="0">
              <a:latin typeface="Bookman Old Style" pitchFamily="18" charset="0"/>
              <a:hlinkClick xmlns:r="http://schemas.openxmlformats.org/officeDocument/2006/relationships" r:id="rId2"/>
            </a:rPr>
            <a:t>infotest.by</a:t>
          </a:r>
          <a:r>
            <a:rPr lang="ru-RU" sz="2000" dirty="0" smtClean="0">
              <a:latin typeface="Bookman Old Style" pitchFamily="18" charset="0"/>
            </a:rPr>
            <a:t>). </a:t>
          </a:r>
          <a:endParaRPr lang="ru-RU" sz="2000" dirty="0" smtClean="0">
            <a:latin typeface="Bookman Old Style" pitchFamily="18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Bookman Old Style" pitchFamily="18" charset="0"/>
          </a:endParaRPr>
        </a:p>
      </dgm:t>
    </dgm:pt>
    <dgm:pt modelId="{FC543DD8-169F-4FAA-85AD-055CBF29B29F}" type="parTrans" cxnId="{85183FC8-DA94-474C-8962-10A0C27B1BD4}">
      <dgm:prSet/>
      <dgm:spPr/>
      <dgm:t>
        <a:bodyPr/>
        <a:lstStyle/>
        <a:p>
          <a:endParaRPr lang="ru-RU" sz="3200">
            <a:latin typeface="Bookman Old Style" pitchFamily="18" charset="0"/>
          </a:endParaRPr>
        </a:p>
      </dgm:t>
    </dgm:pt>
    <dgm:pt modelId="{308EED62-44F1-4083-A36E-4FB096D21FAA}" type="sibTrans" cxnId="{85183FC8-DA94-474C-8962-10A0C27B1BD4}">
      <dgm:prSet/>
      <dgm:spPr/>
      <dgm:t>
        <a:bodyPr/>
        <a:lstStyle/>
        <a:p>
          <a:endParaRPr lang="ru-RU" sz="3200">
            <a:latin typeface="Bookman Old Style" pitchFamily="18" charset="0"/>
          </a:endParaRPr>
        </a:p>
      </dgm:t>
    </dgm:pt>
    <dgm:pt modelId="{A4A6DC1C-8FC6-4E93-834B-7C31A860068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latin typeface="Bookman Old Styl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Bookman Old Style" pitchFamily="18" charset="0"/>
            </a:rPr>
            <a:t>Система </a:t>
          </a:r>
          <a:r>
            <a:rPr lang="ru-RU" sz="2000" dirty="0" err="1" smtClean="0">
              <a:latin typeface="Bookman Old Style" pitchFamily="18" charset="0"/>
            </a:rPr>
            <a:t>StartExam</a:t>
          </a:r>
          <a:r>
            <a:rPr lang="ru-RU" sz="2000" dirty="0" smtClean="0">
              <a:latin typeface="Bookman Old Style" pitchFamily="18" charset="0"/>
            </a:rPr>
            <a:t> (прежнее название – </a:t>
          </a:r>
          <a:r>
            <a:rPr lang="ru-RU" sz="2000" dirty="0" err="1" smtClean="0">
              <a:latin typeface="Bookman Old Style" pitchFamily="18" charset="0"/>
            </a:rPr>
            <a:t>OpenTest</a:t>
          </a:r>
          <a:r>
            <a:rPr lang="ru-RU" sz="2000" dirty="0" smtClean="0">
              <a:latin typeface="Bookman Old Style" pitchFamily="18" charset="0"/>
            </a:rPr>
            <a:t>) (</a:t>
          </a:r>
          <a:r>
            <a:rPr lang="ru-RU" sz="2000" dirty="0" smtClean="0">
              <a:latin typeface="Bookman Old Style" pitchFamily="18" charset="0"/>
              <a:hlinkClick xmlns:r="http://schemas.openxmlformats.org/officeDocument/2006/relationships" r:id="rId3"/>
            </a:rPr>
            <a:t>http://</a:t>
          </a:r>
          <a:r>
            <a:rPr lang="ru-RU" sz="2000" dirty="0" smtClean="0">
              <a:latin typeface="Bookman Old Style" pitchFamily="18" charset="0"/>
              <a:hlinkClick xmlns:r="http://schemas.openxmlformats.org/officeDocument/2006/relationships" r:id="rId3"/>
            </a:rPr>
            <a:t>www.opentest.ru</a:t>
          </a:r>
          <a:r>
            <a:rPr lang="ru-RU" sz="2000" dirty="0" smtClean="0">
              <a:latin typeface="Bookman Old Style" pitchFamily="18" charset="0"/>
            </a:rPr>
            <a:t>).</a:t>
          </a:r>
          <a:endParaRPr lang="ru-RU" sz="2000" dirty="0" smtClean="0">
            <a:latin typeface="Bookman Old Style" pitchFamily="18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Bookman Old Style" pitchFamily="18" charset="0"/>
          </a:endParaRPr>
        </a:p>
      </dgm:t>
    </dgm:pt>
    <dgm:pt modelId="{5247BA80-CEE8-4397-8A59-3FD092C74ADE}" type="parTrans" cxnId="{8ABA71D4-12F2-4580-A94A-4BFD46E2D6F7}">
      <dgm:prSet/>
      <dgm:spPr/>
      <dgm:t>
        <a:bodyPr/>
        <a:lstStyle/>
        <a:p>
          <a:endParaRPr lang="ru-RU" sz="3200">
            <a:latin typeface="Bookman Old Style" pitchFamily="18" charset="0"/>
          </a:endParaRPr>
        </a:p>
      </dgm:t>
    </dgm:pt>
    <dgm:pt modelId="{86E199A9-862D-4323-9FC7-44B08141A19C}" type="sibTrans" cxnId="{8ABA71D4-12F2-4580-A94A-4BFD46E2D6F7}">
      <dgm:prSet/>
      <dgm:spPr/>
      <dgm:t>
        <a:bodyPr/>
        <a:lstStyle/>
        <a:p>
          <a:endParaRPr lang="ru-RU" sz="3200">
            <a:latin typeface="Bookman Old Style" pitchFamily="18" charset="0"/>
          </a:endParaRPr>
        </a:p>
      </dgm:t>
    </dgm:pt>
    <dgm:pt modelId="{EE7EED40-B831-4F42-864A-A0B25523448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latin typeface="Bookman Old Styl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Bookman Old Style" pitchFamily="18" charset="0"/>
            </a:rPr>
            <a:t>Единый портал </a:t>
          </a:r>
          <a:r>
            <a:rPr lang="ru-RU" sz="2000" dirty="0" err="1" smtClean="0">
              <a:latin typeface="Bookman Old Style" pitchFamily="18" charset="0"/>
            </a:rPr>
            <a:t>Интернет-тестирования</a:t>
          </a:r>
          <a:r>
            <a:rPr lang="ru-RU" sz="2000" dirty="0" smtClean="0">
              <a:latin typeface="Bookman Old Style" pitchFamily="18" charset="0"/>
            </a:rPr>
            <a:t> в сфере образования (</a:t>
          </a:r>
          <a:r>
            <a:rPr lang="ru-RU" sz="2000" dirty="0" smtClean="0">
              <a:latin typeface="Bookman Old Style" pitchFamily="18" charset="0"/>
              <a:hlinkClick xmlns:r="http://schemas.openxmlformats.org/officeDocument/2006/relationships" r:id="rId4"/>
            </a:rPr>
            <a:t>http://</a:t>
          </a:r>
          <a:r>
            <a:rPr lang="ru-RU" sz="2000" dirty="0" smtClean="0">
              <a:latin typeface="Bookman Old Style" pitchFamily="18" charset="0"/>
              <a:hlinkClick xmlns:r="http://schemas.openxmlformats.org/officeDocument/2006/relationships" r:id="rId4"/>
            </a:rPr>
            <a:t>www.i-exam.ru</a:t>
          </a:r>
          <a:r>
            <a:rPr lang="ru-RU" sz="2000" dirty="0" smtClean="0">
              <a:latin typeface="Bookman Old Style" pitchFamily="18" charset="0"/>
            </a:rPr>
            <a:t>). </a:t>
          </a:r>
          <a:endParaRPr lang="ru-RU" sz="2000" dirty="0" smtClean="0">
            <a:latin typeface="Bookman Old Style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Bookman Old Style" pitchFamily="18" charset="0"/>
          </a:endParaRPr>
        </a:p>
      </dgm:t>
    </dgm:pt>
    <dgm:pt modelId="{183D264E-09A5-4015-B260-6293A0C67F96}" type="parTrans" cxnId="{419C052B-6D18-498B-B240-53AF89E347AC}">
      <dgm:prSet/>
      <dgm:spPr/>
      <dgm:t>
        <a:bodyPr/>
        <a:lstStyle/>
        <a:p>
          <a:endParaRPr lang="ru-RU" sz="3200">
            <a:latin typeface="Bookman Old Style" pitchFamily="18" charset="0"/>
          </a:endParaRPr>
        </a:p>
      </dgm:t>
    </dgm:pt>
    <dgm:pt modelId="{3441AD05-9BD2-499A-A131-409F8A41A5EE}" type="sibTrans" cxnId="{419C052B-6D18-498B-B240-53AF89E347AC}">
      <dgm:prSet/>
      <dgm:spPr/>
      <dgm:t>
        <a:bodyPr/>
        <a:lstStyle/>
        <a:p>
          <a:endParaRPr lang="ru-RU" sz="3200">
            <a:latin typeface="Bookman Old Style" pitchFamily="18" charset="0"/>
          </a:endParaRPr>
        </a:p>
      </dgm:t>
    </dgm:pt>
    <dgm:pt modelId="{8532A75E-C7B2-46C3-8B1F-85A127102314}" type="pres">
      <dgm:prSet presAssocID="{74028649-7C00-461D-9E8E-A862CD596D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A38CB5-FA36-4B21-A0E4-3550B76365BC}" type="pres">
      <dgm:prSet presAssocID="{6F537B71-D88F-4341-9EE9-1053AC3BEFAB}" presName="root" presStyleCnt="0"/>
      <dgm:spPr/>
    </dgm:pt>
    <dgm:pt modelId="{DB48EE3D-4D85-4562-B7FA-AD68C19ABC27}" type="pres">
      <dgm:prSet presAssocID="{6F537B71-D88F-4341-9EE9-1053AC3BEFAB}" presName="rootComposite" presStyleCnt="0"/>
      <dgm:spPr/>
    </dgm:pt>
    <dgm:pt modelId="{1FEA83A5-BBC8-4C29-AD93-FDAFD9AAA2B0}" type="pres">
      <dgm:prSet presAssocID="{6F537B71-D88F-4341-9EE9-1053AC3BEFAB}" presName="rootText" presStyleLbl="node1" presStyleIdx="0" presStyleCnt="1" custScaleX="449303"/>
      <dgm:spPr/>
      <dgm:t>
        <a:bodyPr/>
        <a:lstStyle/>
        <a:p>
          <a:endParaRPr lang="ru-RU"/>
        </a:p>
      </dgm:t>
    </dgm:pt>
    <dgm:pt modelId="{8A90B509-03C7-4DDE-9DA3-857023A89A3F}" type="pres">
      <dgm:prSet presAssocID="{6F537B71-D88F-4341-9EE9-1053AC3BEFAB}" presName="rootConnector" presStyleLbl="node1" presStyleIdx="0" presStyleCnt="1"/>
      <dgm:spPr/>
      <dgm:t>
        <a:bodyPr/>
        <a:lstStyle/>
        <a:p>
          <a:endParaRPr lang="ru-RU"/>
        </a:p>
      </dgm:t>
    </dgm:pt>
    <dgm:pt modelId="{B46DE68C-E5BA-456B-B957-B684654D5A13}" type="pres">
      <dgm:prSet presAssocID="{6F537B71-D88F-4341-9EE9-1053AC3BEFAB}" presName="childShape" presStyleCnt="0"/>
      <dgm:spPr/>
    </dgm:pt>
    <dgm:pt modelId="{1097B916-88CA-4036-A6D5-57B3E350B044}" type="pres">
      <dgm:prSet presAssocID="{6C2B15CC-8BBF-4830-98E3-BE76118E93DE}" presName="Name13" presStyleLbl="parChTrans1D2" presStyleIdx="0" presStyleCnt="4" custSzX="722376"/>
      <dgm:spPr/>
      <dgm:t>
        <a:bodyPr/>
        <a:lstStyle/>
        <a:p>
          <a:endParaRPr lang="ru-RU"/>
        </a:p>
      </dgm:t>
    </dgm:pt>
    <dgm:pt modelId="{C6B938B4-FE3B-4C0B-B72E-1FD4770B669D}" type="pres">
      <dgm:prSet presAssocID="{E651FA6B-74F5-4655-95DC-2ADCBE179517}" presName="childText" presStyleLbl="bgAcc1" presStyleIdx="0" presStyleCnt="4" custScaleX="47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99E6-0406-4C14-92C4-69CBEE74F691}" type="pres">
      <dgm:prSet presAssocID="{FC543DD8-169F-4FAA-85AD-055CBF29B29F}" presName="Name13" presStyleLbl="parChTrans1D2" presStyleIdx="1" presStyleCnt="4" custSzX="722376"/>
      <dgm:spPr/>
      <dgm:t>
        <a:bodyPr/>
        <a:lstStyle/>
        <a:p>
          <a:endParaRPr lang="ru-RU"/>
        </a:p>
      </dgm:t>
    </dgm:pt>
    <dgm:pt modelId="{AF0ECCEF-B6A2-4422-9AC6-BCB054C47E4C}" type="pres">
      <dgm:prSet presAssocID="{F695B44D-CAB9-47AF-A755-46D74C9A7EB3}" presName="childText" presStyleLbl="bgAcc1" presStyleIdx="1" presStyleCnt="4" custScaleX="47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FA37E-0BAB-4E13-A9E5-5993F729EB60}" type="pres">
      <dgm:prSet presAssocID="{5247BA80-CEE8-4397-8A59-3FD092C74ADE}" presName="Name13" presStyleLbl="parChTrans1D2" presStyleIdx="2" presStyleCnt="4" custSzX="722376"/>
      <dgm:spPr/>
      <dgm:t>
        <a:bodyPr/>
        <a:lstStyle/>
        <a:p>
          <a:endParaRPr lang="ru-RU"/>
        </a:p>
      </dgm:t>
    </dgm:pt>
    <dgm:pt modelId="{5A4CC8D4-4A20-48A8-BCD5-F7440A246019}" type="pres">
      <dgm:prSet presAssocID="{A4A6DC1C-8FC6-4E93-834B-7C31A8600685}" presName="childText" presStyleLbl="bgAcc1" presStyleIdx="2" presStyleCnt="4" custScaleX="47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30EBD-161B-4E73-8268-A3636956A5E7}" type="pres">
      <dgm:prSet presAssocID="{183D264E-09A5-4015-B260-6293A0C67F96}" presName="Name13" presStyleLbl="parChTrans1D2" presStyleIdx="3" presStyleCnt="4" custSzX="722376"/>
      <dgm:spPr/>
      <dgm:t>
        <a:bodyPr/>
        <a:lstStyle/>
        <a:p>
          <a:endParaRPr lang="ru-RU"/>
        </a:p>
      </dgm:t>
    </dgm:pt>
    <dgm:pt modelId="{9E17E6B3-4D70-4125-9143-0957F267EC1A}" type="pres">
      <dgm:prSet presAssocID="{EE7EED40-B831-4F42-864A-A0B255234485}" presName="childText" presStyleLbl="bgAcc1" presStyleIdx="3" presStyleCnt="4" custScaleX="468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AE385-A354-43FC-A493-93ECF99F6FC4}" type="presOf" srcId="{6F537B71-D88F-4341-9EE9-1053AC3BEFAB}" destId="{1FEA83A5-BBC8-4C29-AD93-FDAFD9AAA2B0}" srcOrd="0" destOrd="0" presId="urn:microsoft.com/office/officeart/2005/8/layout/hierarchy3"/>
    <dgm:cxn modelId="{27085EDE-CDCF-47C5-9934-845230CF1A70}" type="presOf" srcId="{6F537B71-D88F-4341-9EE9-1053AC3BEFAB}" destId="{8A90B509-03C7-4DDE-9DA3-857023A89A3F}" srcOrd="1" destOrd="0" presId="urn:microsoft.com/office/officeart/2005/8/layout/hierarchy3"/>
    <dgm:cxn modelId="{419C052B-6D18-498B-B240-53AF89E347AC}" srcId="{6F537B71-D88F-4341-9EE9-1053AC3BEFAB}" destId="{EE7EED40-B831-4F42-864A-A0B255234485}" srcOrd="3" destOrd="0" parTransId="{183D264E-09A5-4015-B260-6293A0C67F96}" sibTransId="{3441AD05-9BD2-499A-A131-409F8A41A5EE}"/>
    <dgm:cxn modelId="{0E2D5CE1-AA63-4804-A7C4-7C0469DB7737}" type="presOf" srcId="{183D264E-09A5-4015-B260-6293A0C67F96}" destId="{A9A30EBD-161B-4E73-8268-A3636956A5E7}" srcOrd="0" destOrd="0" presId="urn:microsoft.com/office/officeart/2005/8/layout/hierarchy3"/>
    <dgm:cxn modelId="{A33C76B7-C276-42C6-A2F6-8AEE93670080}" type="presOf" srcId="{FC543DD8-169F-4FAA-85AD-055CBF29B29F}" destId="{9E2599E6-0406-4C14-92C4-69CBEE74F691}" srcOrd="0" destOrd="0" presId="urn:microsoft.com/office/officeart/2005/8/layout/hierarchy3"/>
    <dgm:cxn modelId="{8ABA71D4-12F2-4580-A94A-4BFD46E2D6F7}" srcId="{6F537B71-D88F-4341-9EE9-1053AC3BEFAB}" destId="{A4A6DC1C-8FC6-4E93-834B-7C31A8600685}" srcOrd="2" destOrd="0" parTransId="{5247BA80-CEE8-4397-8A59-3FD092C74ADE}" sibTransId="{86E199A9-862D-4323-9FC7-44B08141A19C}"/>
    <dgm:cxn modelId="{272BE684-2D44-4B11-890D-608846044245}" type="presOf" srcId="{74028649-7C00-461D-9E8E-A862CD596D0B}" destId="{8532A75E-C7B2-46C3-8B1F-85A127102314}" srcOrd="0" destOrd="0" presId="urn:microsoft.com/office/officeart/2005/8/layout/hierarchy3"/>
    <dgm:cxn modelId="{7228A891-8C86-45BA-B93E-A6B0734C40E4}" type="presOf" srcId="{5247BA80-CEE8-4397-8A59-3FD092C74ADE}" destId="{F2BFA37E-0BAB-4E13-A9E5-5993F729EB60}" srcOrd="0" destOrd="0" presId="urn:microsoft.com/office/officeart/2005/8/layout/hierarchy3"/>
    <dgm:cxn modelId="{85183FC8-DA94-474C-8962-10A0C27B1BD4}" srcId="{6F537B71-D88F-4341-9EE9-1053AC3BEFAB}" destId="{F695B44D-CAB9-47AF-A755-46D74C9A7EB3}" srcOrd="1" destOrd="0" parTransId="{FC543DD8-169F-4FAA-85AD-055CBF29B29F}" sibTransId="{308EED62-44F1-4083-A36E-4FB096D21FAA}"/>
    <dgm:cxn modelId="{CC3621B2-EAC8-48A0-9DA4-673586371583}" type="presOf" srcId="{EE7EED40-B831-4F42-864A-A0B255234485}" destId="{9E17E6B3-4D70-4125-9143-0957F267EC1A}" srcOrd="0" destOrd="0" presId="urn:microsoft.com/office/officeart/2005/8/layout/hierarchy3"/>
    <dgm:cxn modelId="{2E7A2065-1DDF-4C21-8BDA-260E02867773}" type="presOf" srcId="{E651FA6B-74F5-4655-95DC-2ADCBE179517}" destId="{C6B938B4-FE3B-4C0B-B72E-1FD4770B669D}" srcOrd="0" destOrd="0" presId="urn:microsoft.com/office/officeart/2005/8/layout/hierarchy3"/>
    <dgm:cxn modelId="{07CC2916-8F70-41D2-9730-5C6C86D29A3B}" srcId="{74028649-7C00-461D-9E8E-A862CD596D0B}" destId="{6F537B71-D88F-4341-9EE9-1053AC3BEFAB}" srcOrd="0" destOrd="0" parTransId="{5A4639F4-3FA1-43C9-988A-762C22968738}" sibTransId="{040FDCEB-EFD9-4FC0-B394-A4E28C032192}"/>
    <dgm:cxn modelId="{7BB7502A-7C18-42D2-B400-07AD2A446CF1}" srcId="{6F537B71-D88F-4341-9EE9-1053AC3BEFAB}" destId="{E651FA6B-74F5-4655-95DC-2ADCBE179517}" srcOrd="0" destOrd="0" parTransId="{6C2B15CC-8BBF-4830-98E3-BE76118E93DE}" sibTransId="{C7DD1954-BA08-4451-9BD8-DF90E7C4F7D2}"/>
    <dgm:cxn modelId="{26A8866C-8899-4382-B926-7AABFB7A6379}" type="presOf" srcId="{6C2B15CC-8BBF-4830-98E3-BE76118E93DE}" destId="{1097B916-88CA-4036-A6D5-57B3E350B044}" srcOrd="0" destOrd="0" presId="urn:microsoft.com/office/officeart/2005/8/layout/hierarchy3"/>
    <dgm:cxn modelId="{1BA0B57B-3652-4F42-BE2A-3AADC247D677}" type="presOf" srcId="{A4A6DC1C-8FC6-4E93-834B-7C31A8600685}" destId="{5A4CC8D4-4A20-48A8-BCD5-F7440A246019}" srcOrd="0" destOrd="0" presId="urn:microsoft.com/office/officeart/2005/8/layout/hierarchy3"/>
    <dgm:cxn modelId="{7C4AA87F-27E7-4F0A-8F6E-809BD6C5E6D1}" type="presOf" srcId="{F695B44D-CAB9-47AF-A755-46D74C9A7EB3}" destId="{AF0ECCEF-B6A2-4422-9AC6-BCB054C47E4C}" srcOrd="0" destOrd="0" presId="urn:microsoft.com/office/officeart/2005/8/layout/hierarchy3"/>
    <dgm:cxn modelId="{90C6B019-B771-4214-8AF4-02C74FFBCB8C}" type="presParOf" srcId="{8532A75E-C7B2-46C3-8B1F-85A127102314}" destId="{78A38CB5-FA36-4B21-A0E4-3550B76365BC}" srcOrd="0" destOrd="0" presId="urn:microsoft.com/office/officeart/2005/8/layout/hierarchy3"/>
    <dgm:cxn modelId="{711AA09A-71DD-4CD7-9B9E-FD3AF536D343}" type="presParOf" srcId="{78A38CB5-FA36-4B21-A0E4-3550B76365BC}" destId="{DB48EE3D-4D85-4562-B7FA-AD68C19ABC27}" srcOrd="0" destOrd="0" presId="urn:microsoft.com/office/officeart/2005/8/layout/hierarchy3"/>
    <dgm:cxn modelId="{4B8244B7-70EE-4707-B23B-6F1789D4D50F}" type="presParOf" srcId="{DB48EE3D-4D85-4562-B7FA-AD68C19ABC27}" destId="{1FEA83A5-BBC8-4C29-AD93-FDAFD9AAA2B0}" srcOrd="0" destOrd="0" presId="urn:microsoft.com/office/officeart/2005/8/layout/hierarchy3"/>
    <dgm:cxn modelId="{0F35AF7E-0775-4F05-82D9-B44BE1EA8C5F}" type="presParOf" srcId="{DB48EE3D-4D85-4562-B7FA-AD68C19ABC27}" destId="{8A90B509-03C7-4DDE-9DA3-857023A89A3F}" srcOrd="1" destOrd="0" presId="urn:microsoft.com/office/officeart/2005/8/layout/hierarchy3"/>
    <dgm:cxn modelId="{E97BD03B-FBA2-4C08-84F1-799C7C85A0D8}" type="presParOf" srcId="{78A38CB5-FA36-4B21-A0E4-3550B76365BC}" destId="{B46DE68C-E5BA-456B-B957-B684654D5A13}" srcOrd="1" destOrd="0" presId="urn:microsoft.com/office/officeart/2005/8/layout/hierarchy3"/>
    <dgm:cxn modelId="{E12CB317-E269-4556-AC77-E5B60EB42EF6}" type="presParOf" srcId="{B46DE68C-E5BA-456B-B957-B684654D5A13}" destId="{1097B916-88CA-4036-A6D5-57B3E350B044}" srcOrd="0" destOrd="0" presId="urn:microsoft.com/office/officeart/2005/8/layout/hierarchy3"/>
    <dgm:cxn modelId="{2E6549F3-3AC1-4EAC-A2AD-BF493463B9DB}" type="presParOf" srcId="{B46DE68C-E5BA-456B-B957-B684654D5A13}" destId="{C6B938B4-FE3B-4C0B-B72E-1FD4770B669D}" srcOrd="1" destOrd="0" presId="urn:microsoft.com/office/officeart/2005/8/layout/hierarchy3"/>
    <dgm:cxn modelId="{AA087098-620F-429D-B264-646851816CE3}" type="presParOf" srcId="{B46DE68C-E5BA-456B-B957-B684654D5A13}" destId="{9E2599E6-0406-4C14-92C4-69CBEE74F691}" srcOrd="2" destOrd="0" presId="urn:microsoft.com/office/officeart/2005/8/layout/hierarchy3"/>
    <dgm:cxn modelId="{89B82ED7-C784-465B-9E8A-32B1E2152CF6}" type="presParOf" srcId="{B46DE68C-E5BA-456B-B957-B684654D5A13}" destId="{AF0ECCEF-B6A2-4422-9AC6-BCB054C47E4C}" srcOrd="3" destOrd="0" presId="urn:microsoft.com/office/officeart/2005/8/layout/hierarchy3"/>
    <dgm:cxn modelId="{25D731E4-A6BA-44B0-B2B2-AEA4B53F62EF}" type="presParOf" srcId="{B46DE68C-E5BA-456B-B957-B684654D5A13}" destId="{F2BFA37E-0BAB-4E13-A9E5-5993F729EB60}" srcOrd="4" destOrd="0" presId="urn:microsoft.com/office/officeart/2005/8/layout/hierarchy3"/>
    <dgm:cxn modelId="{93ACDCD3-3CB8-4631-912D-A90611E68C0F}" type="presParOf" srcId="{B46DE68C-E5BA-456B-B957-B684654D5A13}" destId="{5A4CC8D4-4A20-48A8-BCD5-F7440A246019}" srcOrd="5" destOrd="0" presId="urn:microsoft.com/office/officeart/2005/8/layout/hierarchy3"/>
    <dgm:cxn modelId="{83C6A645-32BC-4DA7-AAF7-8F19EAEC960E}" type="presParOf" srcId="{B46DE68C-E5BA-456B-B957-B684654D5A13}" destId="{A9A30EBD-161B-4E73-8268-A3636956A5E7}" srcOrd="6" destOrd="0" presId="urn:microsoft.com/office/officeart/2005/8/layout/hierarchy3"/>
    <dgm:cxn modelId="{90A193ED-5992-4F40-8699-2EB5FCC18B05}" type="presParOf" srcId="{B46DE68C-E5BA-456B-B957-B684654D5A13}" destId="{9E17E6B3-4D70-4125-9143-0957F267EC1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77A085-35C3-44C2-A647-3BED96D37EF3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</dgm:pt>
    <dgm:pt modelId="{AC03F1FF-409D-4BEA-8004-4AEA737A2561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Портал </a:t>
          </a:r>
          <a:r>
            <a:rPr lang="ru-RU" sz="1800" dirty="0" err="1" smtClean="0">
              <a:latin typeface="Comic Sans MS" pitchFamily="66" charset="0"/>
            </a:rPr>
            <a:t>ПроШколу.ру</a:t>
          </a:r>
          <a:r>
            <a:rPr lang="ru-RU" sz="1800" dirty="0" smtClean="0">
              <a:latin typeface="Comic Sans MS" pitchFamily="66" charset="0"/>
            </a:rPr>
            <a:t> (</a:t>
          </a:r>
          <a:r>
            <a:rPr lang="ru-RU" sz="1800" dirty="0" smtClean="0">
              <a:latin typeface="Comic Sans MS" pitchFamily="66" charset="0"/>
              <a:hlinkClick xmlns:r="http://schemas.openxmlformats.org/officeDocument/2006/relationships" r:id="rId1"/>
            </a:rPr>
            <a:t>http://www.proshkolu.ru</a:t>
          </a:r>
          <a:r>
            <a:rPr lang="ru-RU" sz="1800" dirty="0" smtClean="0">
              <a:latin typeface="Comic Sans MS" pitchFamily="66" charset="0"/>
            </a:rPr>
            <a:t>) − педагогическое сетевое сообщество, представляющее собой бесплатный школьный портал. </a:t>
          </a:r>
          <a:endParaRPr lang="ru-RU" sz="1800" dirty="0">
            <a:latin typeface="Comic Sans MS" pitchFamily="66" charset="0"/>
          </a:endParaRPr>
        </a:p>
      </dgm:t>
    </dgm:pt>
    <dgm:pt modelId="{BD0D9A9F-5E9B-4CC7-AB92-A843BCEC75EE}" type="parTrans" cxnId="{E7B4786E-0A51-441A-AAA4-90323F0AF836}">
      <dgm:prSet/>
      <dgm:spPr/>
      <dgm:t>
        <a:bodyPr/>
        <a:lstStyle/>
        <a:p>
          <a:endParaRPr lang="ru-RU" sz="1800">
            <a:latin typeface="Comic Sans MS" pitchFamily="66" charset="0"/>
          </a:endParaRPr>
        </a:p>
      </dgm:t>
    </dgm:pt>
    <dgm:pt modelId="{7546C994-4467-441F-AFA5-6A51D58B9E14}" type="sibTrans" cxnId="{E7B4786E-0A51-441A-AAA4-90323F0AF836}">
      <dgm:prSet custT="1"/>
      <dgm:spPr/>
      <dgm:t>
        <a:bodyPr/>
        <a:lstStyle/>
        <a:p>
          <a:endParaRPr lang="ru-RU" sz="3600">
            <a:latin typeface="Comic Sans MS" pitchFamily="66" charset="0"/>
          </a:endParaRPr>
        </a:p>
      </dgm:t>
    </dgm:pt>
    <dgm:pt modelId="{3DDF46CD-BAF5-45A7-A5C1-AAF560ACA991}">
      <dgm:prSet phldrT="[Текст]" custT="1"/>
      <dgm:spPr/>
      <dgm:t>
        <a:bodyPr/>
        <a:lstStyle/>
        <a:p>
          <a:r>
            <a:rPr lang="ru-RU" sz="1800" dirty="0" err="1" smtClean="0">
              <a:latin typeface="Comic Sans MS" pitchFamily="66" charset="0"/>
            </a:rPr>
            <a:t>Web-cервис</a:t>
          </a:r>
          <a:r>
            <a:rPr lang="ru-RU" sz="1800" dirty="0" smtClean="0">
              <a:latin typeface="Comic Sans MS" pitchFamily="66" charset="0"/>
            </a:rPr>
            <a:t> COMDI (система </a:t>
          </a:r>
          <a:r>
            <a:rPr lang="ru-RU" sz="1800" dirty="0" err="1" smtClean="0">
              <a:latin typeface="Comic Sans MS" pitchFamily="66" charset="0"/>
            </a:rPr>
            <a:t>вебинаров</a:t>
          </a:r>
          <a:r>
            <a:rPr lang="ru-RU" sz="1800" dirty="0" smtClean="0">
              <a:latin typeface="Comic Sans MS" pitchFamily="66" charset="0"/>
            </a:rPr>
            <a:t> и Web-конференций, </a:t>
          </a:r>
          <a:r>
            <a:rPr lang="ru-RU" sz="1800" dirty="0" smtClean="0">
              <a:latin typeface="Comic Sans MS" pitchFamily="66" charset="0"/>
              <a:hlinkClick xmlns:r="http://schemas.openxmlformats.org/officeDocument/2006/relationships" r:id="rId2"/>
            </a:rPr>
            <a:t>http://www.comdi.com</a:t>
          </a:r>
          <a:r>
            <a:rPr lang="ru-RU" sz="1800" dirty="0" smtClean="0">
              <a:latin typeface="Comic Sans MS" pitchFamily="66" charset="0"/>
            </a:rPr>
            <a:t>) позволяет реализовать целый ряд моделей сетевого информационного взаимодействия и обучения в виде </a:t>
          </a:r>
          <a:r>
            <a:rPr lang="ru-RU" sz="1800" dirty="0" err="1" smtClean="0">
              <a:latin typeface="Comic Sans MS" pitchFamily="66" charset="0"/>
            </a:rPr>
            <a:t>вебинаров</a:t>
          </a:r>
          <a:r>
            <a:rPr lang="ru-RU" sz="1800" dirty="0" smtClean="0">
              <a:latin typeface="Comic Sans MS" pitchFamily="66" charset="0"/>
            </a:rPr>
            <a:t> и </a:t>
          </a:r>
          <a:r>
            <a:rPr lang="ru-RU" sz="1800" dirty="0" err="1" smtClean="0">
              <a:latin typeface="Comic Sans MS" pitchFamily="66" charset="0"/>
            </a:rPr>
            <a:t>ведеоконференций</a:t>
          </a:r>
          <a:r>
            <a:rPr lang="ru-RU" sz="1800" dirty="0" smtClean="0">
              <a:latin typeface="Comic Sans MS" pitchFamily="66" charset="0"/>
            </a:rPr>
            <a:t> в сети Интернет. </a:t>
          </a:r>
          <a:endParaRPr lang="ru-RU" sz="1800" dirty="0">
            <a:latin typeface="Comic Sans MS" pitchFamily="66" charset="0"/>
          </a:endParaRPr>
        </a:p>
      </dgm:t>
    </dgm:pt>
    <dgm:pt modelId="{19F43085-5DE9-48A6-A8FE-1A284CFAD129}" type="parTrans" cxnId="{925E76A5-FA5C-4B8F-8709-14852553807F}">
      <dgm:prSet/>
      <dgm:spPr/>
      <dgm:t>
        <a:bodyPr/>
        <a:lstStyle/>
        <a:p>
          <a:endParaRPr lang="ru-RU" sz="1800">
            <a:latin typeface="Comic Sans MS" pitchFamily="66" charset="0"/>
          </a:endParaRPr>
        </a:p>
      </dgm:t>
    </dgm:pt>
    <dgm:pt modelId="{5FD4CA79-24CB-41C9-AF14-E670A048E4A9}" type="sibTrans" cxnId="{925E76A5-FA5C-4B8F-8709-14852553807F}">
      <dgm:prSet custT="1"/>
      <dgm:spPr/>
      <dgm:t>
        <a:bodyPr/>
        <a:lstStyle/>
        <a:p>
          <a:endParaRPr lang="ru-RU" sz="3600">
            <a:latin typeface="Comic Sans MS" pitchFamily="66" charset="0"/>
          </a:endParaRPr>
        </a:p>
      </dgm:t>
    </dgm:pt>
    <dgm:pt modelId="{D17403A7-D2EB-48DB-A8B7-0AA8F9E8B44E}">
      <dgm:prSet phldrT="[Текст]" custT="1"/>
      <dgm:spPr/>
      <dgm:t>
        <a:bodyPr/>
        <a:lstStyle/>
        <a:p>
          <a:r>
            <a:rPr lang="ru-RU" sz="1800" dirty="0" err="1" smtClean="0">
              <a:latin typeface="Comic Sans MS" pitchFamily="66" charset="0"/>
            </a:rPr>
            <a:t>FriendFeed</a:t>
          </a:r>
          <a:r>
            <a:rPr lang="ru-RU" sz="1800" dirty="0" smtClean="0">
              <a:latin typeface="Comic Sans MS" pitchFamily="66" charset="0"/>
            </a:rPr>
            <a:t> (</a:t>
          </a:r>
          <a:r>
            <a:rPr lang="ru-RU" sz="1800" dirty="0" smtClean="0">
              <a:latin typeface="Comic Sans MS" pitchFamily="66" charset="0"/>
              <a:hlinkClick xmlns:r="http://schemas.openxmlformats.org/officeDocument/2006/relationships" r:id="rId3"/>
            </a:rPr>
            <a:t>http://friendfeed.com</a:t>
          </a:r>
          <a:r>
            <a:rPr lang="ru-RU" sz="1800" dirty="0" smtClean="0">
              <a:latin typeface="Comic Sans MS" pitchFamily="66" charset="0"/>
            </a:rPr>
            <a:t>) − существует с 2008 г. как Web-сервис, который можно рассматривать и как </a:t>
          </a:r>
          <a:r>
            <a:rPr lang="ru-RU" sz="1800" dirty="0" err="1" smtClean="0">
              <a:latin typeface="Comic Sans MS" pitchFamily="66" charset="0"/>
            </a:rPr>
            <a:t>блог</a:t>
          </a:r>
          <a:r>
            <a:rPr lang="ru-RU" sz="1800" dirty="0" smtClean="0">
              <a:latin typeface="Comic Sans MS" pitchFamily="66" charset="0"/>
            </a:rPr>
            <a:t>, и как </a:t>
          </a:r>
          <a:r>
            <a:rPr lang="ru-RU" sz="1800" dirty="0" err="1" smtClean="0">
              <a:latin typeface="Comic Sans MS" pitchFamily="66" charset="0"/>
            </a:rPr>
            <a:t>агрегатор</a:t>
          </a:r>
          <a:r>
            <a:rPr lang="ru-RU" sz="1800" dirty="0" smtClean="0">
              <a:latin typeface="Comic Sans MS" pitchFamily="66" charset="0"/>
            </a:rPr>
            <a:t> информации из множества разнообразных источников – </a:t>
          </a:r>
          <a:r>
            <a:rPr lang="ru-RU" sz="1800" dirty="0" err="1" smtClean="0">
              <a:latin typeface="Comic Sans MS" pitchFamily="66" charset="0"/>
            </a:rPr>
            <a:t>блогов</a:t>
          </a:r>
          <a:r>
            <a:rPr lang="ru-RU" sz="1800" dirty="0" smtClean="0">
              <a:latin typeface="Comic Sans MS" pitchFamily="66" charset="0"/>
            </a:rPr>
            <a:t>, </a:t>
          </a:r>
          <a:r>
            <a:rPr lang="ru-RU" sz="1800" dirty="0" err="1" smtClean="0">
              <a:latin typeface="Comic Sans MS" pitchFamily="66" charset="0"/>
            </a:rPr>
            <a:t>микроблогов</a:t>
          </a:r>
          <a:r>
            <a:rPr lang="ru-RU" sz="1800" dirty="0" smtClean="0">
              <a:latin typeface="Comic Sans MS" pitchFamily="66" charset="0"/>
            </a:rPr>
            <a:t>, социальных сетей и других Web-сервисов, работающий в реальном времени.</a:t>
          </a:r>
          <a:endParaRPr lang="ru-RU" sz="1800" dirty="0">
            <a:latin typeface="Comic Sans MS" pitchFamily="66" charset="0"/>
          </a:endParaRPr>
        </a:p>
      </dgm:t>
    </dgm:pt>
    <dgm:pt modelId="{6A95697D-0CF0-4E16-9593-04925B445E5C}" type="parTrans" cxnId="{AA1D2D24-C808-49D5-9672-A92EAC858A8E}">
      <dgm:prSet/>
      <dgm:spPr/>
      <dgm:t>
        <a:bodyPr/>
        <a:lstStyle/>
        <a:p>
          <a:endParaRPr lang="ru-RU" sz="1800">
            <a:latin typeface="Comic Sans MS" pitchFamily="66" charset="0"/>
          </a:endParaRPr>
        </a:p>
      </dgm:t>
    </dgm:pt>
    <dgm:pt modelId="{5C6A45E8-A456-4F41-8574-44DAEF53AE35}" type="sibTrans" cxnId="{AA1D2D24-C808-49D5-9672-A92EAC858A8E}">
      <dgm:prSet/>
      <dgm:spPr/>
      <dgm:t>
        <a:bodyPr/>
        <a:lstStyle/>
        <a:p>
          <a:endParaRPr lang="ru-RU" sz="1800">
            <a:latin typeface="Comic Sans MS" pitchFamily="66" charset="0"/>
          </a:endParaRPr>
        </a:p>
      </dgm:t>
    </dgm:pt>
    <dgm:pt modelId="{6C66D2B3-DA89-413C-975E-AED8B6B2E606}" type="pres">
      <dgm:prSet presAssocID="{7377A085-35C3-44C2-A647-3BED96D37EF3}" presName="outerComposite" presStyleCnt="0">
        <dgm:presLayoutVars>
          <dgm:chMax val="5"/>
          <dgm:dir/>
          <dgm:resizeHandles val="exact"/>
        </dgm:presLayoutVars>
      </dgm:prSet>
      <dgm:spPr/>
    </dgm:pt>
    <dgm:pt modelId="{48C02B74-F87C-4305-8CA4-68F926B08385}" type="pres">
      <dgm:prSet presAssocID="{7377A085-35C3-44C2-A647-3BED96D37EF3}" presName="dummyMaxCanvas" presStyleCnt="0">
        <dgm:presLayoutVars/>
      </dgm:prSet>
      <dgm:spPr/>
    </dgm:pt>
    <dgm:pt modelId="{0624E8EA-0DCE-4828-BEF8-38768EF49930}" type="pres">
      <dgm:prSet presAssocID="{7377A085-35C3-44C2-A647-3BED96D37EF3}" presName="ThreeNodes_1" presStyleLbl="node1" presStyleIdx="0" presStyleCnt="3" custScaleX="102363" custScaleY="72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59525-E32B-4569-A56B-9F88FA291CA8}" type="pres">
      <dgm:prSet presAssocID="{7377A085-35C3-44C2-A647-3BED96D37EF3}" presName="ThreeNodes_2" presStyleLbl="node1" presStyleIdx="1" presStyleCnt="3" custScaleY="116105" custLinFactNeighborX="0" custLinFactNeighborY="-6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B8149-0379-4D4A-8E6C-D1E71ACF913D}" type="pres">
      <dgm:prSet presAssocID="{7377A085-35C3-44C2-A647-3BED96D37EF3}" presName="ThreeNodes_3" presStyleLbl="node1" presStyleIdx="2" presStyleCnt="3" custScaleX="104436" custScaleY="117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F2E5B-E087-40D9-BB4B-96E851E38814}" type="pres">
      <dgm:prSet presAssocID="{7377A085-35C3-44C2-A647-3BED96D37EF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A7731-C1B9-4A2C-AC65-9B4563BCA4AE}" type="pres">
      <dgm:prSet presAssocID="{7377A085-35C3-44C2-A647-3BED96D37EF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3C095-3C1D-4D5A-9304-1B6722048917}" type="pres">
      <dgm:prSet presAssocID="{7377A085-35C3-44C2-A647-3BED96D37EF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7E9F0-DDD0-45A1-AFA2-B0C6818BD953}" type="pres">
      <dgm:prSet presAssocID="{7377A085-35C3-44C2-A647-3BED96D37EF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1571B-4D25-4B20-861E-EDA9ABF3BCC3}" type="pres">
      <dgm:prSet presAssocID="{7377A085-35C3-44C2-A647-3BED96D37EF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9D708F-FA94-46B6-AF0F-868433F0F3F9}" type="presOf" srcId="{AC03F1FF-409D-4BEA-8004-4AEA737A2561}" destId="{5633C095-3C1D-4D5A-9304-1B6722048917}" srcOrd="1" destOrd="0" presId="urn:microsoft.com/office/officeart/2005/8/layout/vProcess5"/>
    <dgm:cxn modelId="{C5489CBD-5B49-43FF-9484-87EAD79C6514}" type="presOf" srcId="{D17403A7-D2EB-48DB-A8B7-0AA8F9E8B44E}" destId="{749B8149-0379-4D4A-8E6C-D1E71ACF913D}" srcOrd="0" destOrd="0" presId="urn:microsoft.com/office/officeart/2005/8/layout/vProcess5"/>
    <dgm:cxn modelId="{E7B4786E-0A51-441A-AAA4-90323F0AF836}" srcId="{7377A085-35C3-44C2-A647-3BED96D37EF3}" destId="{AC03F1FF-409D-4BEA-8004-4AEA737A2561}" srcOrd="0" destOrd="0" parTransId="{BD0D9A9F-5E9B-4CC7-AB92-A843BCEC75EE}" sibTransId="{7546C994-4467-441F-AFA5-6A51D58B9E14}"/>
    <dgm:cxn modelId="{D2515137-9642-48C0-8421-7C5A6D14F587}" type="presOf" srcId="{D17403A7-D2EB-48DB-A8B7-0AA8F9E8B44E}" destId="{F9B1571B-4D25-4B20-861E-EDA9ABF3BCC3}" srcOrd="1" destOrd="0" presId="urn:microsoft.com/office/officeart/2005/8/layout/vProcess5"/>
    <dgm:cxn modelId="{46D9887C-1B51-46B2-937D-4FA2A2A76D95}" type="presOf" srcId="{3DDF46CD-BAF5-45A7-A5C1-AAF560ACA991}" destId="{0AE59525-E32B-4569-A56B-9F88FA291CA8}" srcOrd="0" destOrd="0" presId="urn:microsoft.com/office/officeart/2005/8/layout/vProcess5"/>
    <dgm:cxn modelId="{AA1D2D24-C808-49D5-9672-A92EAC858A8E}" srcId="{7377A085-35C3-44C2-A647-3BED96D37EF3}" destId="{D17403A7-D2EB-48DB-A8B7-0AA8F9E8B44E}" srcOrd="2" destOrd="0" parTransId="{6A95697D-0CF0-4E16-9593-04925B445E5C}" sibTransId="{5C6A45E8-A456-4F41-8574-44DAEF53AE35}"/>
    <dgm:cxn modelId="{AB9FD22F-3FD7-4958-9142-18540B706E73}" type="presOf" srcId="{5FD4CA79-24CB-41C9-AF14-E670A048E4A9}" destId="{83CA7731-C1B9-4A2C-AC65-9B4563BCA4AE}" srcOrd="0" destOrd="0" presId="urn:microsoft.com/office/officeart/2005/8/layout/vProcess5"/>
    <dgm:cxn modelId="{F77EE82E-1A9C-4E4D-BC6C-8F3318447ECE}" type="presOf" srcId="{7377A085-35C3-44C2-A647-3BED96D37EF3}" destId="{6C66D2B3-DA89-413C-975E-AED8B6B2E606}" srcOrd="0" destOrd="0" presId="urn:microsoft.com/office/officeart/2005/8/layout/vProcess5"/>
    <dgm:cxn modelId="{1FCA6613-D0A4-4982-AE8F-E67A29E9A0FC}" type="presOf" srcId="{3DDF46CD-BAF5-45A7-A5C1-AAF560ACA991}" destId="{D037E9F0-DDD0-45A1-AFA2-B0C6818BD953}" srcOrd="1" destOrd="0" presId="urn:microsoft.com/office/officeart/2005/8/layout/vProcess5"/>
    <dgm:cxn modelId="{925E76A5-FA5C-4B8F-8709-14852553807F}" srcId="{7377A085-35C3-44C2-A647-3BED96D37EF3}" destId="{3DDF46CD-BAF5-45A7-A5C1-AAF560ACA991}" srcOrd="1" destOrd="0" parTransId="{19F43085-5DE9-48A6-A8FE-1A284CFAD129}" sibTransId="{5FD4CA79-24CB-41C9-AF14-E670A048E4A9}"/>
    <dgm:cxn modelId="{327F422B-F89B-4539-83E7-F098BD8115EE}" type="presOf" srcId="{AC03F1FF-409D-4BEA-8004-4AEA737A2561}" destId="{0624E8EA-0DCE-4828-BEF8-38768EF49930}" srcOrd="0" destOrd="0" presId="urn:microsoft.com/office/officeart/2005/8/layout/vProcess5"/>
    <dgm:cxn modelId="{9805EC6C-C1BD-4B69-84A3-89AB543118E9}" type="presOf" srcId="{7546C994-4467-441F-AFA5-6A51D58B9E14}" destId="{FA7F2E5B-E087-40D9-BB4B-96E851E38814}" srcOrd="0" destOrd="0" presId="urn:microsoft.com/office/officeart/2005/8/layout/vProcess5"/>
    <dgm:cxn modelId="{B3382E44-97DF-4868-BB14-701CD159A665}" type="presParOf" srcId="{6C66D2B3-DA89-413C-975E-AED8B6B2E606}" destId="{48C02B74-F87C-4305-8CA4-68F926B08385}" srcOrd="0" destOrd="0" presId="urn:microsoft.com/office/officeart/2005/8/layout/vProcess5"/>
    <dgm:cxn modelId="{B9B0182A-821A-456A-9128-242495A3A80B}" type="presParOf" srcId="{6C66D2B3-DA89-413C-975E-AED8B6B2E606}" destId="{0624E8EA-0DCE-4828-BEF8-38768EF49930}" srcOrd="1" destOrd="0" presId="urn:microsoft.com/office/officeart/2005/8/layout/vProcess5"/>
    <dgm:cxn modelId="{8CFFF255-2CD7-447C-B6B6-4EA41A193BDD}" type="presParOf" srcId="{6C66D2B3-DA89-413C-975E-AED8B6B2E606}" destId="{0AE59525-E32B-4569-A56B-9F88FA291CA8}" srcOrd="2" destOrd="0" presId="urn:microsoft.com/office/officeart/2005/8/layout/vProcess5"/>
    <dgm:cxn modelId="{0D479F1B-60E1-440A-AAD0-CCEB44B8D04B}" type="presParOf" srcId="{6C66D2B3-DA89-413C-975E-AED8B6B2E606}" destId="{749B8149-0379-4D4A-8E6C-D1E71ACF913D}" srcOrd="3" destOrd="0" presId="urn:microsoft.com/office/officeart/2005/8/layout/vProcess5"/>
    <dgm:cxn modelId="{48BB65E6-2C00-442C-99F0-0CD4D04DE4C1}" type="presParOf" srcId="{6C66D2B3-DA89-413C-975E-AED8B6B2E606}" destId="{FA7F2E5B-E087-40D9-BB4B-96E851E38814}" srcOrd="4" destOrd="0" presId="urn:microsoft.com/office/officeart/2005/8/layout/vProcess5"/>
    <dgm:cxn modelId="{C054550F-6CE3-4942-BF74-510748CC4278}" type="presParOf" srcId="{6C66D2B3-DA89-413C-975E-AED8B6B2E606}" destId="{83CA7731-C1B9-4A2C-AC65-9B4563BCA4AE}" srcOrd="5" destOrd="0" presId="urn:microsoft.com/office/officeart/2005/8/layout/vProcess5"/>
    <dgm:cxn modelId="{BA1C2D44-F4E1-4DB9-9C14-7AA2FE8C3BAD}" type="presParOf" srcId="{6C66D2B3-DA89-413C-975E-AED8B6B2E606}" destId="{5633C095-3C1D-4D5A-9304-1B6722048917}" srcOrd="6" destOrd="0" presId="urn:microsoft.com/office/officeart/2005/8/layout/vProcess5"/>
    <dgm:cxn modelId="{640CCB35-05E8-4083-A874-31C52960C6B7}" type="presParOf" srcId="{6C66D2B3-DA89-413C-975E-AED8B6B2E606}" destId="{D037E9F0-DDD0-45A1-AFA2-B0C6818BD953}" srcOrd="7" destOrd="0" presId="urn:microsoft.com/office/officeart/2005/8/layout/vProcess5"/>
    <dgm:cxn modelId="{A1C55702-4D3B-4D0F-883A-59E49D7D9AAE}" type="presParOf" srcId="{6C66D2B3-DA89-413C-975E-AED8B6B2E606}" destId="{F9B1571B-4D25-4B20-861E-EDA9ABF3BCC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AC15E1-C7EE-4D8D-AF76-A43D95BC549B}">
      <dsp:nvSpPr>
        <dsp:cNvPr id="0" name=""/>
        <dsp:cNvSpPr/>
      </dsp:nvSpPr>
      <dsp:spPr>
        <a:xfrm>
          <a:off x="4018" y="155786"/>
          <a:ext cx="7912842" cy="1026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1" kern="1200" dirty="0" smtClean="0">
              <a:latin typeface="Georgia" pitchFamily="18" charset="0"/>
            </a:rPr>
            <a:t>Использование ресурсов и сервисов сети Интернет в системе образования позволяет: 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i="1" kern="1200" dirty="0"/>
        </a:p>
      </dsp:txBody>
      <dsp:txXfrm>
        <a:off x="4018" y="155786"/>
        <a:ext cx="7912842" cy="1026852"/>
      </dsp:txXfrm>
    </dsp:sp>
    <dsp:sp modelId="{F394FB01-06DF-4DD7-814C-56D03A3F10AF}">
      <dsp:nvSpPr>
        <dsp:cNvPr id="0" name=""/>
        <dsp:cNvSpPr/>
      </dsp:nvSpPr>
      <dsp:spPr>
        <a:xfrm>
          <a:off x="795303" y="1182638"/>
          <a:ext cx="791284" cy="1039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9590"/>
              </a:lnTo>
              <a:lnTo>
                <a:pt x="791284" y="1039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D82CB-8409-411C-B797-24D4A2FC13CA}">
      <dsp:nvSpPr>
        <dsp:cNvPr id="0" name=""/>
        <dsp:cNvSpPr/>
      </dsp:nvSpPr>
      <dsp:spPr>
        <a:xfrm>
          <a:off x="1586587" y="1439351"/>
          <a:ext cx="6283662" cy="1565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i="1" kern="1200" dirty="0" smtClean="0">
            <a:latin typeface="Georgia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1" kern="1200" dirty="0" smtClean="0">
              <a:latin typeface="Georgia" pitchFamily="18" charset="0"/>
            </a:rPr>
            <a:t>существенно повысить наглядность и доступность учебного материала за счет использования дополнительной информации (в том числе аудиовизуальной) с высокой степенью актуальности;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i="1" kern="1200" dirty="0"/>
        </a:p>
      </dsp:txBody>
      <dsp:txXfrm>
        <a:off x="1586587" y="1439351"/>
        <a:ext cx="6283662" cy="1565754"/>
      </dsp:txXfrm>
    </dsp:sp>
    <dsp:sp modelId="{2BFE4AC8-03F7-498A-96B6-DA07BAB17D8E}">
      <dsp:nvSpPr>
        <dsp:cNvPr id="0" name=""/>
        <dsp:cNvSpPr/>
      </dsp:nvSpPr>
      <dsp:spPr>
        <a:xfrm>
          <a:off x="795303" y="1182638"/>
          <a:ext cx="791284" cy="259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607"/>
              </a:lnTo>
              <a:lnTo>
                <a:pt x="791284" y="259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F954C-C822-4514-A1BF-57E80571EE81}">
      <dsp:nvSpPr>
        <dsp:cNvPr id="0" name=""/>
        <dsp:cNvSpPr/>
      </dsp:nvSpPr>
      <dsp:spPr>
        <a:xfrm>
          <a:off x="1586587" y="3261819"/>
          <a:ext cx="6283662" cy="1026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1" kern="1200" dirty="0" smtClean="0">
              <a:latin typeface="Georgia" pitchFamily="18" charset="0"/>
            </a:rPr>
            <a:t>облегчить работу учителя при подготовке к урокам;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i="1" kern="1200" dirty="0"/>
        </a:p>
      </dsp:txBody>
      <dsp:txXfrm>
        <a:off x="1586587" y="3261819"/>
        <a:ext cx="6283662" cy="1026852"/>
      </dsp:txXfrm>
    </dsp:sp>
    <dsp:sp modelId="{FED72158-E32F-4DE1-A4DA-090E25FCDA3E}">
      <dsp:nvSpPr>
        <dsp:cNvPr id="0" name=""/>
        <dsp:cNvSpPr/>
      </dsp:nvSpPr>
      <dsp:spPr>
        <a:xfrm>
          <a:off x="795303" y="1182638"/>
          <a:ext cx="791284" cy="4130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0816"/>
              </a:lnTo>
              <a:lnTo>
                <a:pt x="791284" y="4130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E66C0-20E2-4635-BC13-A34B80EC2CB8}">
      <dsp:nvSpPr>
        <dsp:cNvPr id="0" name=""/>
        <dsp:cNvSpPr/>
      </dsp:nvSpPr>
      <dsp:spPr>
        <a:xfrm>
          <a:off x="1586587" y="4545385"/>
          <a:ext cx="6283662" cy="1536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i="1" kern="1200" dirty="0" smtClean="0">
            <a:latin typeface="Georgia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1" kern="1200" dirty="0" smtClean="0">
              <a:latin typeface="Georgia" pitchFamily="18" charset="0"/>
            </a:rPr>
            <a:t>снизить отрицательное влияние нежелательных Интернет-ресурсов на школьников, что имеет место при неупорядоченном, стихийном использовании ими ресурсов сети Интернет.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i="1" kern="1200" dirty="0"/>
        </a:p>
      </dsp:txBody>
      <dsp:txXfrm>
        <a:off x="1586587" y="4545385"/>
        <a:ext cx="6283662" cy="15361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AC15E1-C7EE-4D8D-AF76-A43D95BC549B}">
      <dsp:nvSpPr>
        <dsp:cNvPr id="0" name=""/>
        <dsp:cNvSpPr/>
      </dsp:nvSpPr>
      <dsp:spPr>
        <a:xfrm>
          <a:off x="4018" y="299312"/>
          <a:ext cx="7912842" cy="1026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i="1" kern="1200" dirty="0" smtClean="0">
              <a:latin typeface="Bookman Old Style" pitchFamily="18" charset="0"/>
            </a:rPr>
            <a:t>В образовательных целях ресурсы </a:t>
          </a:r>
          <a:r>
            <a:rPr lang="ru-RU" sz="1900" b="1" i="1" kern="1200" dirty="0" err="1" smtClean="0">
              <a:latin typeface="Bookman Old Style" pitchFamily="18" charset="0"/>
            </a:rPr>
            <a:t>Web</a:t>
          </a:r>
          <a:r>
            <a:rPr lang="ru-RU" sz="1900" b="1" i="1" kern="1200" dirty="0" smtClean="0">
              <a:latin typeface="Bookman Old Style" pitchFamily="18" charset="0"/>
            </a:rPr>
            <a:t> могут быть использованы:</a:t>
          </a:r>
          <a:r>
            <a:rPr lang="ru-RU" sz="1900" i="1" kern="1200" dirty="0" smtClean="0">
              <a:latin typeface="Bookman Old Style" pitchFamily="18" charset="0"/>
            </a:rPr>
            <a:t> </a:t>
          </a:r>
          <a:endParaRPr lang="ru-RU" sz="1900" i="1" kern="1200" dirty="0">
            <a:latin typeface="Bookman Old Style" pitchFamily="18" charset="0"/>
          </a:endParaRPr>
        </a:p>
      </dsp:txBody>
      <dsp:txXfrm>
        <a:off x="4018" y="299312"/>
        <a:ext cx="7912842" cy="1026852"/>
      </dsp:txXfrm>
    </dsp:sp>
    <dsp:sp modelId="{F394FB01-06DF-4DD7-814C-56D03A3F10AF}">
      <dsp:nvSpPr>
        <dsp:cNvPr id="0" name=""/>
        <dsp:cNvSpPr/>
      </dsp:nvSpPr>
      <dsp:spPr>
        <a:xfrm>
          <a:off x="795303" y="1326164"/>
          <a:ext cx="791284" cy="806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792"/>
              </a:lnTo>
              <a:lnTo>
                <a:pt x="791284" y="806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D82CB-8409-411C-B797-24D4A2FC13CA}">
      <dsp:nvSpPr>
        <dsp:cNvPr id="0" name=""/>
        <dsp:cNvSpPr/>
      </dsp:nvSpPr>
      <dsp:spPr>
        <a:xfrm>
          <a:off x="1586587" y="1582877"/>
          <a:ext cx="6283662" cy="1100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i="1" kern="1200" dirty="0" smtClean="0">
              <a:solidFill>
                <a:srgbClr val="FF0000"/>
              </a:solidFill>
              <a:latin typeface="Bookman Old Style" pitchFamily="18" charset="0"/>
            </a:rPr>
            <a:t>*</a:t>
          </a:r>
          <a:r>
            <a:rPr lang="ru-RU" sz="1900" i="1" kern="1200" dirty="0" smtClean="0">
              <a:latin typeface="Bookman Old Style" pitchFamily="18" charset="0"/>
            </a:rPr>
            <a:t>школьниками – как источник дополнительной информации для повышения эрудированности и выполнения учебных проектов; </a:t>
          </a:r>
          <a:endParaRPr lang="ru-RU" sz="1900" i="1" kern="1200" dirty="0">
            <a:latin typeface="Bookman Old Style" pitchFamily="18" charset="0"/>
          </a:endParaRPr>
        </a:p>
      </dsp:txBody>
      <dsp:txXfrm>
        <a:off x="1586587" y="1582877"/>
        <a:ext cx="6283662" cy="1100159"/>
      </dsp:txXfrm>
    </dsp:sp>
    <dsp:sp modelId="{2BFE4AC8-03F7-498A-96B6-DA07BAB17D8E}">
      <dsp:nvSpPr>
        <dsp:cNvPr id="0" name=""/>
        <dsp:cNvSpPr/>
      </dsp:nvSpPr>
      <dsp:spPr>
        <a:xfrm>
          <a:off x="795303" y="1326164"/>
          <a:ext cx="791284" cy="2283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606"/>
              </a:lnTo>
              <a:lnTo>
                <a:pt x="791284" y="2283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F954C-C822-4514-A1BF-57E80571EE81}">
      <dsp:nvSpPr>
        <dsp:cNvPr id="0" name=""/>
        <dsp:cNvSpPr/>
      </dsp:nvSpPr>
      <dsp:spPr>
        <a:xfrm>
          <a:off x="1586587" y="2939750"/>
          <a:ext cx="6283662" cy="1340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kern="1200" dirty="0" smtClean="0">
              <a:solidFill>
                <a:srgbClr val="FF0000"/>
              </a:solidFill>
              <a:latin typeface="Bookman Old Style" pitchFamily="18" charset="0"/>
            </a:rPr>
            <a:t>*</a:t>
          </a:r>
          <a:r>
            <a:rPr lang="ru-RU" sz="1900" i="1" kern="1200" dirty="0" smtClean="0">
              <a:latin typeface="Bookman Old Style" pitchFamily="18" charset="0"/>
            </a:rPr>
            <a:t>учителями – при подготовке к урокам, а также как источник нормативной и организационной информации и информации об имеющихся учебно-методических изданиях; </a:t>
          </a:r>
          <a:endParaRPr lang="ru-RU" sz="1900" i="1" kern="1200" dirty="0">
            <a:latin typeface="Bookman Old Style" pitchFamily="18" charset="0"/>
          </a:endParaRPr>
        </a:p>
      </dsp:txBody>
      <dsp:txXfrm>
        <a:off x="1586587" y="2939750"/>
        <a:ext cx="6283662" cy="1340042"/>
      </dsp:txXfrm>
    </dsp:sp>
    <dsp:sp modelId="{FED72158-E32F-4DE1-A4DA-090E25FCDA3E}">
      <dsp:nvSpPr>
        <dsp:cNvPr id="0" name=""/>
        <dsp:cNvSpPr/>
      </dsp:nvSpPr>
      <dsp:spPr>
        <a:xfrm>
          <a:off x="795303" y="1326164"/>
          <a:ext cx="791284" cy="380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3076"/>
              </a:lnTo>
              <a:lnTo>
                <a:pt x="791284" y="38030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E66C0-20E2-4635-BC13-A34B80EC2CB8}">
      <dsp:nvSpPr>
        <dsp:cNvPr id="0" name=""/>
        <dsp:cNvSpPr/>
      </dsp:nvSpPr>
      <dsp:spPr>
        <a:xfrm>
          <a:off x="1586587" y="4536505"/>
          <a:ext cx="6283662" cy="118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i="1" kern="1200" dirty="0" smtClean="0">
              <a:solidFill>
                <a:srgbClr val="FF0000"/>
              </a:solidFill>
              <a:latin typeface="Bookman Old Style" pitchFamily="18" charset="0"/>
            </a:rPr>
            <a:t>*</a:t>
          </a:r>
          <a:r>
            <a:rPr lang="ru-RU" sz="1900" i="1" kern="1200" dirty="0" smtClean="0">
              <a:latin typeface="Bookman Old Style" pitchFamily="18" charset="0"/>
            </a:rPr>
            <a:t>методистами для создания авторских методик обучения и учебно-методических комплексов, включающих электронные образовательные ресурсы. </a:t>
          </a:r>
          <a:endParaRPr lang="ru-RU" sz="1900" i="1" kern="1200" dirty="0">
            <a:latin typeface="Bookman Old Style" pitchFamily="18" charset="0"/>
          </a:endParaRPr>
        </a:p>
      </dsp:txBody>
      <dsp:txXfrm>
        <a:off x="1586587" y="4536505"/>
        <a:ext cx="6283662" cy="11854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EA83A5-BBC8-4C29-AD93-FDAFD9AAA2B0}">
      <dsp:nvSpPr>
        <dsp:cNvPr id="0" name=""/>
        <dsp:cNvSpPr/>
      </dsp:nvSpPr>
      <dsp:spPr>
        <a:xfrm>
          <a:off x="185659" y="611"/>
          <a:ext cx="7223764" cy="803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i="1" kern="1200" dirty="0" smtClean="0">
            <a:latin typeface="Bookman Old Style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i="1" kern="1200" dirty="0" smtClean="0">
              <a:latin typeface="Bookman Old Style" pitchFamily="18" charset="0"/>
            </a:rPr>
            <a:t>Примеры систем тестирования: </a:t>
          </a: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Bookman Old Style" pitchFamily="18" charset="0"/>
          </a:endParaRPr>
        </a:p>
      </dsp:txBody>
      <dsp:txXfrm>
        <a:off x="185659" y="611"/>
        <a:ext cx="7223764" cy="803885"/>
      </dsp:txXfrm>
    </dsp:sp>
    <dsp:sp modelId="{1097B916-88CA-4036-A6D5-57B3E350B044}">
      <dsp:nvSpPr>
        <dsp:cNvPr id="0" name=""/>
        <dsp:cNvSpPr/>
      </dsp:nvSpPr>
      <dsp:spPr>
        <a:xfrm>
          <a:off x="908036" y="804496"/>
          <a:ext cx="722376" cy="602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14"/>
              </a:lnTo>
              <a:lnTo>
                <a:pt x="722376" y="6029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938B4-FE3B-4C0B-B72E-1FD4770B669D}">
      <dsp:nvSpPr>
        <dsp:cNvPr id="0" name=""/>
        <dsp:cNvSpPr/>
      </dsp:nvSpPr>
      <dsp:spPr>
        <a:xfrm>
          <a:off x="1630412" y="1005468"/>
          <a:ext cx="6080127" cy="80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latin typeface="Bookman Old Style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err="1" smtClean="0">
              <a:latin typeface="Bookman Old Style" pitchFamily="18" charset="0"/>
            </a:rPr>
            <a:t>Яндекс</a:t>
          </a:r>
          <a:r>
            <a:rPr lang="ru-RU" sz="2000" kern="1200" dirty="0" smtClean="0">
              <a:latin typeface="Bookman Old Style" pitchFamily="18" charset="0"/>
            </a:rPr>
            <a:t> – Единый государственный экзамен (</a:t>
          </a:r>
          <a:r>
            <a:rPr lang="ru-RU" sz="2000" kern="1200" dirty="0" smtClean="0">
              <a:latin typeface="Bookman Old Style" pitchFamily="18" charset="0"/>
              <a:hlinkClick xmlns:r="http://schemas.openxmlformats.org/officeDocument/2006/relationships" r:id="rId1"/>
            </a:rPr>
            <a:t>http://</a:t>
          </a:r>
          <a:r>
            <a:rPr lang="ru-RU" sz="2000" kern="1200" dirty="0" smtClean="0">
              <a:latin typeface="Bookman Old Style" pitchFamily="18" charset="0"/>
              <a:hlinkClick xmlns:r="http://schemas.openxmlformats.org/officeDocument/2006/relationships" r:id="rId1"/>
            </a:rPr>
            <a:t>ege.yandex.ru</a:t>
          </a:r>
          <a:r>
            <a:rPr lang="ru-RU" sz="2000" kern="1200" dirty="0" smtClean="0">
              <a:latin typeface="Bookman Old Style" pitchFamily="18" charset="0"/>
            </a:rPr>
            <a:t>). </a:t>
          </a:r>
          <a:endParaRPr lang="ru-RU" sz="2000" kern="1200" dirty="0" smtClean="0">
            <a:latin typeface="Bookman Old Style" pitchFamily="18" charset="0"/>
          </a:endParaRP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Bookman Old Style" pitchFamily="18" charset="0"/>
          </a:endParaRPr>
        </a:p>
      </dsp:txBody>
      <dsp:txXfrm>
        <a:off x="1630412" y="1005468"/>
        <a:ext cx="6080127" cy="803885"/>
      </dsp:txXfrm>
    </dsp:sp>
    <dsp:sp modelId="{9E2599E6-0406-4C14-92C4-69CBEE74F691}">
      <dsp:nvSpPr>
        <dsp:cNvPr id="0" name=""/>
        <dsp:cNvSpPr/>
      </dsp:nvSpPr>
      <dsp:spPr>
        <a:xfrm>
          <a:off x="908036" y="804496"/>
          <a:ext cx="722376" cy="1607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771"/>
              </a:lnTo>
              <a:lnTo>
                <a:pt x="722376" y="16077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ECCEF-B6A2-4422-9AC6-BCB054C47E4C}">
      <dsp:nvSpPr>
        <dsp:cNvPr id="0" name=""/>
        <dsp:cNvSpPr/>
      </dsp:nvSpPr>
      <dsp:spPr>
        <a:xfrm>
          <a:off x="1630412" y="2010325"/>
          <a:ext cx="6080127" cy="80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latin typeface="Bookman Old Style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Bookman Old Style" pitchFamily="18" charset="0"/>
            </a:rPr>
            <a:t>Система оценки знаний «</a:t>
          </a:r>
          <a:r>
            <a:rPr lang="ru-RU" sz="2000" kern="1200" dirty="0" err="1" smtClean="0">
              <a:latin typeface="Bookman Old Style" pitchFamily="18" charset="0"/>
            </a:rPr>
            <a:t>Инфотест</a:t>
          </a:r>
          <a:r>
            <a:rPr lang="ru-RU" sz="2000" kern="1200" dirty="0" smtClean="0">
              <a:latin typeface="Bookman Old Style" pitchFamily="18" charset="0"/>
            </a:rPr>
            <a:t>» (</a:t>
          </a:r>
          <a:r>
            <a:rPr lang="ru-RU" sz="2000" kern="1200" dirty="0" smtClean="0">
              <a:latin typeface="Bookman Old Style" pitchFamily="18" charset="0"/>
              <a:hlinkClick xmlns:r="http://schemas.openxmlformats.org/officeDocument/2006/relationships" r:id="rId2"/>
            </a:rPr>
            <a:t>http://</a:t>
          </a:r>
          <a:r>
            <a:rPr lang="ru-RU" sz="2000" kern="1200" dirty="0" smtClean="0">
              <a:latin typeface="Bookman Old Style" pitchFamily="18" charset="0"/>
              <a:hlinkClick xmlns:r="http://schemas.openxmlformats.org/officeDocument/2006/relationships" r:id="rId2"/>
            </a:rPr>
            <a:t>infotest.by</a:t>
          </a:r>
          <a:r>
            <a:rPr lang="ru-RU" sz="2000" kern="1200" dirty="0" smtClean="0">
              <a:latin typeface="Bookman Old Style" pitchFamily="18" charset="0"/>
            </a:rPr>
            <a:t>). </a:t>
          </a:r>
          <a:endParaRPr lang="ru-RU" sz="2000" kern="1200" dirty="0" smtClean="0">
            <a:latin typeface="Bookman Old Style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Bookman Old Style" pitchFamily="18" charset="0"/>
          </a:endParaRPr>
        </a:p>
      </dsp:txBody>
      <dsp:txXfrm>
        <a:off x="1630412" y="2010325"/>
        <a:ext cx="6080127" cy="803885"/>
      </dsp:txXfrm>
    </dsp:sp>
    <dsp:sp modelId="{F2BFA37E-0BAB-4E13-A9E5-5993F729EB60}">
      <dsp:nvSpPr>
        <dsp:cNvPr id="0" name=""/>
        <dsp:cNvSpPr/>
      </dsp:nvSpPr>
      <dsp:spPr>
        <a:xfrm>
          <a:off x="908036" y="804496"/>
          <a:ext cx="722376" cy="2612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628"/>
              </a:lnTo>
              <a:lnTo>
                <a:pt x="722376" y="26126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CC8D4-4A20-48A8-BCD5-F7440A246019}">
      <dsp:nvSpPr>
        <dsp:cNvPr id="0" name=""/>
        <dsp:cNvSpPr/>
      </dsp:nvSpPr>
      <dsp:spPr>
        <a:xfrm>
          <a:off x="1630412" y="3015182"/>
          <a:ext cx="6080127" cy="80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latin typeface="Bookman Old Style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Bookman Old Style" pitchFamily="18" charset="0"/>
            </a:rPr>
            <a:t>Система </a:t>
          </a:r>
          <a:r>
            <a:rPr lang="ru-RU" sz="2000" kern="1200" dirty="0" err="1" smtClean="0">
              <a:latin typeface="Bookman Old Style" pitchFamily="18" charset="0"/>
            </a:rPr>
            <a:t>StartExam</a:t>
          </a:r>
          <a:r>
            <a:rPr lang="ru-RU" sz="2000" kern="1200" dirty="0" smtClean="0">
              <a:latin typeface="Bookman Old Style" pitchFamily="18" charset="0"/>
            </a:rPr>
            <a:t> (прежнее название – </a:t>
          </a:r>
          <a:r>
            <a:rPr lang="ru-RU" sz="2000" kern="1200" dirty="0" err="1" smtClean="0">
              <a:latin typeface="Bookman Old Style" pitchFamily="18" charset="0"/>
            </a:rPr>
            <a:t>OpenTest</a:t>
          </a:r>
          <a:r>
            <a:rPr lang="ru-RU" sz="2000" kern="1200" dirty="0" smtClean="0">
              <a:latin typeface="Bookman Old Style" pitchFamily="18" charset="0"/>
            </a:rPr>
            <a:t>) (</a:t>
          </a:r>
          <a:r>
            <a:rPr lang="ru-RU" sz="2000" kern="1200" dirty="0" smtClean="0">
              <a:latin typeface="Bookman Old Style" pitchFamily="18" charset="0"/>
              <a:hlinkClick xmlns:r="http://schemas.openxmlformats.org/officeDocument/2006/relationships" r:id="rId3"/>
            </a:rPr>
            <a:t>http://</a:t>
          </a:r>
          <a:r>
            <a:rPr lang="ru-RU" sz="2000" kern="1200" dirty="0" smtClean="0">
              <a:latin typeface="Bookman Old Style" pitchFamily="18" charset="0"/>
              <a:hlinkClick xmlns:r="http://schemas.openxmlformats.org/officeDocument/2006/relationships" r:id="rId3"/>
            </a:rPr>
            <a:t>www.opentest.ru</a:t>
          </a:r>
          <a:r>
            <a:rPr lang="ru-RU" sz="2000" kern="1200" dirty="0" smtClean="0">
              <a:latin typeface="Bookman Old Style" pitchFamily="18" charset="0"/>
            </a:rPr>
            <a:t>).</a:t>
          </a:r>
          <a:endParaRPr lang="ru-RU" sz="2000" kern="1200" dirty="0" smtClean="0">
            <a:latin typeface="Bookman Old Style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Bookman Old Style" pitchFamily="18" charset="0"/>
          </a:endParaRPr>
        </a:p>
      </dsp:txBody>
      <dsp:txXfrm>
        <a:off x="1630412" y="3015182"/>
        <a:ext cx="6080127" cy="803885"/>
      </dsp:txXfrm>
    </dsp:sp>
    <dsp:sp modelId="{A9A30EBD-161B-4E73-8268-A3636956A5E7}">
      <dsp:nvSpPr>
        <dsp:cNvPr id="0" name=""/>
        <dsp:cNvSpPr/>
      </dsp:nvSpPr>
      <dsp:spPr>
        <a:xfrm>
          <a:off x="908036" y="804496"/>
          <a:ext cx="722376" cy="3617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485"/>
              </a:lnTo>
              <a:lnTo>
                <a:pt x="722376" y="36174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7E6B3-4D70-4125-9143-0957F267EC1A}">
      <dsp:nvSpPr>
        <dsp:cNvPr id="0" name=""/>
        <dsp:cNvSpPr/>
      </dsp:nvSpPr>
      <dsp:spPr>
        <a:xfrm>
          <a:off x="1630412" y="4020039"/>
          <a:ext cx="6019778" cy="80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latin typeface="Bookman Old Style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Bookman Old Style" pitchFamily="18" charset="0"/>
            </a:rPr>
            <a:t>Единый портал </a:t>
          </a:r>
          <a:r>
            <a:rPr lang="ru-RU" sz="2000" kern="1200" dirty="0" err="1" smtClean="0">
              <a:latin typeface="Bookman Old Style" pitchFamily="18" charset="0"/>
            </a:rPr>
            <a:t>Интернет-тестирования</a:t>
          </a:r>
          <a:r>
            <a:rPr lang="ru-RU" sz="2000" kern="1200" dirty="0" smtClean="0">
              <a:latin typeface="Bookman Old Style" pitchFamily="18" charset="0"/>
            </a:rPr>
            <a:t> в сфере образования (</a:t>
          </a:r>
          <a:r>
            <a:rPr lang="ru-RU" sz="2000" kern="1200" dirty="0" smtClean="0">
              <a:latin typeface="Bookman Old Style" pitchFamily="18" charset="0"/>
              <a:hlinkClick xmlns:r="http://schemas.openxmlformats.org/officeDocument/2006/relationships" r:id="rId4"/>
            </a:rPr>
            <a:t>http://</a:t>
          </a:r>
          <a:r>
            <a:rPr lang="ru-RU" sz="2000" kern="1200" dirty="0" smtClean="0">
              <a:latin typeface="Bookman Old Style" pitchFamily="18" charset="0"/>
              <a:hlinkClick xmlns:r="http://schemas.openxmlformats.org/officeDocument/2006/relationships" r:id="rId4"/>
            </a:rPr>
            <a:t>www.i-exam.ru</a:t>
          </a:r>
          <a:r>
            <a:rPr lang="ru-RU" sz="2000" kern="1200" dirty="0" smtClean="0">
              <a:latin typeface="Bookman Old Style" pitchFamily="18" charset="0"/>
            </a:rPr>
            <a:t>). </a:t>
          </a:r>
          <a:endParaRPr lang="ru-RU" sz="2000" kern="1200" dirty="0" smtClean="0">
            <a:latin typeface="Bookman Old Style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Bookman Old Style" pitchFamily="18" charset="0"/>
          </a:endParaRPr>
        </a:p>
      </dsp:txBody>
      <dsp:txXfrm>
        <a:off x="1630412" y="4020039"/>
        <a:ext cx="6019778" cy="8038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24E8EA-0DCE-4828-BEF8-38768EF49930}">
      <dsp:nvSpPr>
        <dsp:cNvPr id="0" name=""/>
        <dsp:cNvSpPr/>
      </dsp:nvSpPr>
      <dsp:spPr>
        <a:xfrm>
          <a:off x="-126924" y="183619"/>
          <a:ext cx="7643680" cy="1389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Портал </a:t>
          </a:r>
          <a:r>
            <a:rPr lang="ru-RU" sz="1800" kern="1200" dirty="0" err="1" smtClean="0">
              <a:latin typeface="Comic Sans MS" pitchFamily="66" charset="0"/>
            </a:rPr>
            <a:t>ПроШколу.ру</a:t>
          </a:r>
          <a:r>
            <a:rPr lang="ru-RU" sz="1800" kern="1200" dirty="0" smtClean="0">
              <a:latin typeface="Comic Sans MS" pitchFamily="66" charset="0"/>
            </a:rPr>
            <a:t> (</a:t>
          </a:r>
          <a:r>
            <a:rPr lang="ru-RU" sz="1800" kern="1200" dirty="0" smtClean="0">
              <a:latin typeface="Comic Sans MS" pitchFamily="66" charset="0"/>
              <a:hlinkClick xmlns:r="http://schemas.openxmlformats.org/officeDocument/2006/relationships" r:id="rId1"/>
            </a:rPr>
            <a:t>http://www.proshkolu.ru</a:t>
          </a:r>
          <a:r>
            <a:rPr lang="ru-RU" sz="1800" kern="1200" dirty="0" smtClean="0">
              <a:latin typeface="Comic Sans MS" pitchFamily="66" charset="0"/>
            </a:rPr>
            <a:t>) − педагогическое сетевое сообщество, представляющее собой бесплатный школьный портал. </a:t>
          </a:r>
          <a:endParaRPr lang="ru-RU" sz="1800" kern="1200" dirty="0">
            <a:latin typeface="Comic Sans MS" pitchFamily="66" charset="0"/>
          </a:endParaRPr>
        </a:p>
      </dsp:txBody>
      <dsp:txXfrm>
        <a:off x="-126924" y="183619"/>
        <a:ext cx="5635290" cy="1389761"/>
      </dsp:txXfrm>
    </dsp:sp>
    <dsp:sp modelId="{0AE59525-E32B-4569-A56B-9F88FA291CA8}">
      <dsp:nvSpPr>
        <dsp:cNvPr id="0" name=""/>
        <dsp:cNvSpPr/>
      </dsp:nvSpPr>
      <dsp:spPr>
        <a:xfrm>
          <a:off x="620174" y="1872205"/>
          <a:ext cx="7467229" cy="2232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Comic Sans MS" pitchFamily="66" charset="0"/>
            </a:rPr>
            <a:t>Web-cервис</a:t>
          </a:r>
          <a:r>
            <a:rPr lang="ru-RU" sz="1800" kern="1200" dirty="0" smtClean="0">
              <a:latin typeface="Comic Sans MS" pitchFamily="66" charset="0"/>
            </a:rPr>
            <a:t> COMDI (система </a:t>
          </a:r>
          <a:r>
            <a:rPr lang="ru-RU" sz="1800" kern="1200" dirty="0" err="1" smtClean="0">
              <a:latin typeface="Comic Sans MS" pitchFamily="66" charset="0"/>
            </a:rPr>
            <a:t>вебинаров</a:t>
          </a:r>
          <a:r>
            <a:rPr lang="ru-RU" sz="1800" kern="1200" dirty="0" smtClean="0">
              <a:latin typeface="Comic Sans MS" pitchFamily="66" charset="0"/>
            </a:rPr>
            <a:t> и Web-конференций, </a:t>
          </a:r>
          <a:r>
            <a:rPr lang="ru-RU" sz="1800" kern="1200" dirty="0" smtClean="0">
              <a:latin typeface="Comic Sans MS" pitchFamily="66" charset="0"/>
              <a:hlinkClick xmlns:r="http://schemas.openxmlformats.org/officeDocument/2006/relationships" r:id="rId2"/>
            </a:rPr>
            <a:t>http://www.comdi.com</a:t>
          </a:r>
          <a:r>
            <a:rPr lang="ru-RU" sz="1800" kern="1200" dirty="0" smtClean="0">
              <a:latin typeface="Comic Sans MS" pitchFamily="66" charset="0"/>
            </a:rPr>
            <a:t>) позволяет реализовать целый ряд моделей сетевого информационного взаимодействия и обучения в виде </a:t>
          </a:r>
          <a:r>
            <a:rPr lang="ru-RU" sz="1800" kern="1200" dirty="0" err="1" smtClean="0">
              <a:latin typeface="Comic Sans MS" pitchFamily="66" charset="0"/>
            </a:rPr>
            <a:t>вебинаров</a:t>
          </a:r>
          <a:r>
            <a:rPr lang="ru-RU" sz="1800" kern="1200" dirty="0" smtClean="0">
              <a:latin typeface="Comic Sans MS" pitchFamily="66" charset="0"/>
            </a:rPr>
            <a:t> и </a:t>
          </a:r>
          <a:r>
            <a:rPr lang="ru-RU" sz="1800" kern="1200" dirty="0" err="1" smtClean="0">
              <a:latin typeface="Comic Sans MS" pitchFamily="66" charset="0"/>
            </a:rPr>
            <a:t>ведеоконференций</a:t>
          </a:r>
          <a:r>
            <a:rPr lang="ru-RU" sz="1800" kern="1200" dirty="0" smtClean="0">
              <a:latin typeface="Comic Sans MS" pitchFamily="66" charset="0"/>
            </a:rPr>
            <a:t> в сети Интернет. </a:t>
          </a:r>
          <a:endParaRPr lang="ru-RU" sz="1800" kern="1200" dirty="0">
            <a:latin typeface="Comic Sans MS" pitchFamily="66" charset="0"/>
          </a:endParaRPr>
        </a:p>
      </dsp:txBody>
      <dsp:txXfrm>
        <a:off x="620174" y="1872205"/>
        <a:ext cx="5558657" cy="2232250"/>
      </dsp:txXfrm>
    </dsp:sp>
    <dsp:sp modelId="{749B8149-0379-4D4A-8E6C-D1E71ACF913D}">
      <dsp:nvSpPr>
        <dsp:cNvPr id="0" name=""/>
        <dsp:cNvSpPr/>
      </dsp:nvSpPr>
      <dsp:spPr>
        <a:xfrm>
          <a:off x="1113424" y="4237677"/>
          <a:ext cx="7798475" cy="22538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Comic Sans MS" pitchFamily="66" charset="0"/>
            </a:rPr>
            <a:t>FriendFeed</a:t>
          </a:r>
          <a:r>
            <a:rPr lang="ru-RU" sz="1800" kern="1200" dirty="0" smtClean="0">
              <a:latin typeface="Comic Sans MS" pitchFamily="66" charset="0"/>
            </a:rPr>
            <a:t> (</a:t>
          </a:r>
          <a:r>
            <a:rPr lang="ru-RU" sz="1800" kern="1200" dirty="0" smtClean="0">
              <a:latin typeface="Comic Sans MS" pitchFamily="66" charset="0"/>
              <a:hlinkClick xmlns:r="http://schemas.openxmlformats.org/officeDocument/2006/relationships" r:id="rId3"/>
            </a:rPr>
            <a:t>http://friendfeed.com</a:t>
          </a:r>
          <a:r>
            <a:rPr lang="ru-RU" sz="1800" kern="1200" dirty="0" smtClean="0">
              <a:latin typeface="Comic Sans MS" pitchFamily="66" charset="0"/>
            </a:rPr>
            <a:t>) − существует с 2008 г. как Web-сервис, который можно рассматривать и как </a:t>
          </a:r>
          <a:r>
            <a:rPr lang="ru-RU" sz="1800" kern="1200" dirty="0" err="1" smtClean="0">
              <a:latin typeface="Comic Sans MS" pitchFamily="66" charset="0"/>
            </a:rPr>
            <a:t>блог</a:t>
          </a:r>
          <a:r>
            <a:rPr lang="ru-RU" sz="1800" kern="1200" dirty="0" smtClean="0">
              <a:latin typeface="Comic Sans MS" pitchFamily="66" charset="0"/>
            </a:rPr>
            <a:t>, и как </a:t>
          </a:r>
          <a:r>
            <a:rPr lang="ru-RU" sz="1800" kern="1200" dirty="0" err="1" smtClean="0">
              <a:latin typeface="Comic Sans MS" pitchFamily="66" charset="0"/>
            </a:rPr>
            <a:t>агрегатор</a:t>
          </a:r>
          <a:r>
            <a:rPr lang="ru-RU" sz="1800" kern="1200" dirty="0" smtClean="0">
              <a:latin typeface="Comic Sans MS" pitchFamily="66" charset="0"/>
            </a:rPr>
            <a:t> информации из множества разнообразных источников – </a:t>
          </a:r>
          <a:r>
            <a:rPr lang="ru-RU" sz="1800" kern="1200" dirty="0" err="1" smtClean="0">
              <a:latin typeface="Comic Sans MS" pitchFamily="66" charset="0"/>
            </a:rPr>
            <a:t>блогов</a:t>
          </a:r>
          <a:r>
            <a:rPr lang="ru-RU" sz="1800" kern="1200" dirty="0" smtClean="0">
              <a:latin typeface="Comic Sans MS" pitchFamily="66" charset="0"/>
            </a:rPr>
            <a:t>, </a:t>
          </a:r>
          <a:r>
            <a:rPr lang="ru-RU" sz="1800" kern="1200" dirty="0" err="1" smtClean="0">
              <a:latin typeface="Comic Sans MS" pitchFamily="66" charset="0"/>
            </a:rPr>
            <a:t>микроблогов</a:t>
          </a:r>
          <a:r>
            <a:rPr lang="ru-RU" sz="1800" kern="1200" dirty="0" smtClean="0">
              <a:latin typeface="Comic Sans MS" pitchFamily="66" charset="0"/>
            </a:rPr>
            <a:t>, социальных сетей и других Web-сервисов, работающий в реальном времени.</a:t>
          </a:r>
          <a:endParaRPr lang="ru-RU" sz="1800" kern="1200" dirty="0">
            <a:latin typeface="Comic Sans MS" pitchFamily="66" charset="0"/>
          </a:endParaRPr>
        </a:p>
      </dsp:txBody>
      <dsp:txXfrm>
        <a:off x="1113424" y="4237677"/>
        <a:ext cx="5805239" cy="2253841"/>
      </dsp:txXfrm>
    </dsp:sp>
    <dsp:sp modelId="{FA7F2E5B-E087-40D9-BB4B-96E851E38814}">
      <dsp:nvSpPr>
        <dsp:cNvPr id="0" name=""/>
        <dsp:cNvSpPr/>
      </dsp:nvSpPr>
      <dsp:spPr>
        <a:xfrm>
          <a:off x="6178831" y="1375175"/>
          <a:ext cx="1249698" cy="124969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Comic Sans MS" pitchFamily="66" charset="0"/>
          </a:endParaRPr>
        </a:p>
      </dsp:txBody>
      <dsp:txXfrm>
        <a:off x="6178831" y="1375175"/>
        <a:ext cx="1249698" cy="1249698"/>
      </dsp:txXfrm>
    </dsp:sp>
    <dsp:sp modelId="{83CA7731-C1B9-4A2C-AC65-9B4563BCA4AE}">
      <dsp:nvSpPr>
        <dsp:cNvPr id="0" name=""/>
        <dsp:cNvSpPr/>
      </dsp:nvSpPr>
      <dsp:spPr>
        <a:xfrm>
          <a:off x="6837705" y="3605406"/>
          <a:ext cx="1249698" cy="124969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Comic Sans MS" pitchFamily="66" charset="0"/>
          </a:endParaRPr>
        </a:p>
      </dsp:txBody>
      <dsp:txXfrm>
        <a:off x="6837705" y="3605406"/>
        <a:ext cx="1249698" cy="124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D9D71-2764-4A51-83F4-67D4CC3FB3D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79BD2-30A5-48AE-8244-EEDF1E2A4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44735-6588-4B98-B6E8-304DC1E856E1}" type="slidenum">
              <a:rPr lang="ru-RU" smtClean="0">
                <a:latin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B757-20B8-40E3-A3BD-CFFCCB85FF6C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BEE4-77EB-441A-A591-1AD045360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54.ru/radio_clas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znanietv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&#1080;&#1085;&#1090;&#1077;&#1088;&#1085;&#1077;&#1090;.&#1076;&#1077;&#1090;&#1080;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&#1080;&#1085;&#1090;&#1077;&#1088;&#1085;&#1077;&#1090;.&#1076;&#1077;&#1090;&#1080;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edu.garant.ru/education/law" TargetMode="External"/><Relationship Id="rId7" Type="http://schemas.openxmlformats.org/officeDocument/2006/relationships/hyperlink" Target="http://rosolymp.ru/" TargetMode="External"/><Relationship Id="rId2" Type="http://schemas.openxmlformats.org/officeDocument/2006/relationships/hyperlink" Target="http://&#1084;&#1080;&#1085;&#1086;&#1073;&#1088;&#1085;&#1072;&#1091;&#1082;&#1080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pio.ru/" TargetMode="External"/><Relationship Id="rId5" Type="http://schemas.openxmlformats.org/officeDocument/2006/relationships/hyperlink" Target="http://www.edu.ru/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://www.ege.edu.ru/" TargetMode="Externa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eb2edu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uit.ru/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.msu.ru/" TargetMode="External"/><Relationship Id="rId5" Type="http://schemas.openxmlformats.org/officeDocument/2006/relationships/hyperlink" Target="http://www.eidos.ru/" TargetMode="External"/><Relationship Id="rId4" Type="http://schemas.openxmlformats.org/officeDocument/2006/relationships/hyperlink" Target="http://bakalavr-magistr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y.ru/?checked=yes" TargetMode="External"/><Relationship Id="rId7" Type="http://schemas.openxmlformats.org/officeDocument/2006/relationships/image" Target="../media/image43.jpeg"/><Relationship Id="rId2" Type="http://schemas.openxmlformats.org/officeDocument/2006/relationships/hyperlink" Target="http://www.specialis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spbapo.ru/" TargetMode="External"/><Relationship Id="rId4" Type="http://schemas.openxmlformats.org/officeDocument/2006/relationships/hyperlink" Target="http://hcse.academy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zdravok.in/card.php?card_id=111798&amp;cat_id=80605" TargetMode="Externa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gos.ru/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cior.edu.ru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digos.ru/catalog/study/math" TargetMode="External"/><Relationship Id="rId3" Type="http://schemas.openxmlformats.org/officeDocument/2006/relationships/hyperlink" Target="http://class-fizika.narod.ru/" TargetMode="External"/><Relationship Id="rId7" Type="http://schemas.openxmlformats.org/officeDocument/2006/relationships/hyperlink" Target="http://interneturok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otan0.ru/" TargetMode="External"/><Relationship Id="rId5" Type="http://schemas.openxmlformats.org/officeDocument/2006/relationships/hyperlink" Target="http://www.etudes.ru/" TargetMode="External"/><Relationship Id="rId4" Type="http://schemas.openxmlformats.org/officeDocument/2006/relationships/hyperlink" Target="http://math-prosto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lbz.ru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www.drof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r-3d-world.w.pw/" TargetMode="External"/><Relationship Id="rId5" Type="http://schemas.openxmlformats.org/officeDocument/2006/relationships/hyperlink" Target="http://1&#1089;&#1077;&#1085;&#1090;&#1103;&#1073;&#1088;&#1103;.&#1088;&#1092;/" TargetMode="External"/><Relationship Id="rId4" Type="http://schemas.openxmlformats.org/officeDocument/2006/relationships/hyperlink" Target="http://obr.1c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ugosvet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sngb.ru/userfiles/Image/news/2013/04/sngb-intern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4005064"/>
            <a:ext cx="3832267" cy="285293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logo-intern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53"/>
          <a:stretch>
            <a:fillRect/>
          </a:stretch>
        </p:blipFill>
        <p:spPr>
          <a:xfrm>
            <a:off x="-540568" y="476672"/>
            <a:ext cx="3584838" cy="3212976"/>
          </a:xfrm>
          <a:prstGeom prst="rect">
            <a:avLst/>
          </a:prstGeom>
        </p:spPr>
      </p:pic>
      <p:pic>
        <p:nvPicPr>
          <p:cNvPr id="2" name="Рисунок 1" descr="InternetDay-Card_127409563040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268760"/>
            <a:ext cx="7668344" cy="53873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188640"/>
            <a:ext cx="5328592" cy="13849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800" b="1" i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Возможности применения Интернета в образовательных </a:t>
            </a:r>
            <a:r>
              <a:rPr lang="ru-RU" sz="2800" b="1" i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целях</a:t>
            </a:r>
            <a:endParaRPr lang="ru-RU" sz="2800" b="1" i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bstract-Design-Background-Vector-450x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7879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064896" cy="16312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Средства </a:t>
            </a:r>
            <a:r>
              <a:rPr lang="ru-RU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Интернет-вещания</a:t>
            </a:r>
            <a:r>
              <a:rPr lang="ru-RU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 обеспечивающие возможность организации диалоговых отношений и информационное взаимодействие всех участников образовательного процесса в стиле </a:t>
            </a:r>
            <a:r>
              <a:rPr lang="ru-RU" sz="20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Интернет-журналистики</a:t>
            </a:r>
            <a:r>
              <a:rPr lang="ru-RU" sz="2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. </a:t>
            </a: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97152"/>
            <a:ext cx="8064896" cy="16312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Примеры ресурсов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Интернет-вещания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: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Интернет-радио «Класс» / Новосибирская открытая образовательная сеть (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hlinkClick r:id="rId3"/>
              </a:rPr>
              <a:t>http://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hlinkClick r:id="rId3"/>
              </a:rPr>
              <a:t>www.edu54.ru/radio_class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);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Познавательно-просветительский и образовательный телеканал (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hlinkClick r:id="rId4"/>
              </a:rPr>
              <a:t>http://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hlinkClick r:id="rId4"/>
              </a:rPr>
              <a:t>www.znanietv.ru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).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97839"/>
            <a:ext cx="4608512" cy="25545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При помощи средств </a:t>
            </a:r>
            <a:r>
              <a:rPr lang="ru-RU" sz="1600" i="1" dirty="0" err="1" smtClean="0">
                <a:solidFill>
                  <a:schemeClr val="tx1"/>
                </a:solidFill>
                <a:latin typeface="Bookman Old Style" pitchFamily="18" charset="0"/>
              </a:rPr>
              <a:t>Интернет-вещания</a:t>
            </a:r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 участникам образовательного процесса может предоставляться разнообразная учебная и учебно-методическая информация в форме радиопрограмм, потокового </a:t>
            </a:r>
            <a:r>
              <a:rPr lang="ru-RU" sz="1600" i="1" dirty="0" err="1" smtClean="0">
                <a:solidFill>
                  <a:schemeClr val="tx1"/>
                </a:solidFill>
                <a:latin typeface="Bookman Old Style" pitchFamily="18" charset="0"/>
              </a:rPr>
              <a:t>видеовещания</a:t>
            </a:r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 (Интернет-аналог телевидения) либо «каналов» вещания – коллекций видеороликов,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опубликованных в Интернете (например, на </a:t>
            </a:r>
            <a:r>
              <a:rPr lang="ru-RU" sz="1600" dirty="0" err="1" smtClean="0">
                <a:solidFill>
                  <a:schemeClr val="tx1"/>
                </a:solidFill>
                <a:latin typeface="Bookman Old Style" pitchFamily="18" charset="0"/>
              </a:rPr>
              <a:t>YouTube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). </a:t>
            </a:r>
          </a:p>
        </p:txBody>
      </p:sp>
      <p:pic>
        <p:nvPicPr>
          <p:cNvPr id="5" name="Рисунок 4" descr="E-Biz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0984" y="1844824"/>
            <a:ext cx="3573016" cy="357301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280920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Доменное интернет-пространство .Дети – это специализированное адресное пространство Рунета для размещения детских ресурсов (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hlinkClick r:id="rId2"/>
              </a:rPr>
              <a:t>http://интернет.дети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).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564904"/>
            <a:ext cx="6048672" cy="34163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Доменное интернет-пространство .ДЕТИ </a:t>
            </a:r>
          </a:p>
          <a:p>
            <a:pPr algn="r"/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реализуется в интересах детей и подростков, их родителей, </a:t>
            </a:r>
          </a:p>
          <a:p>
            <a:pPr algn="r"/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наставников, государственных и общественных организаций, </a:t>
            </a:r>
          </a:p>
          <a:p>
            <a:pPr algn="r"/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деятельность которых направлена </a:t>
            </a:r>
          </a:p>
          <a:p>
            <a:pPr algn="r"/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 обучение, развитие, </a:t>
            </a:r>
          </a:p>
          <a:p>
            <a:pPr algn="r"/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социальную адаптацию детей и подростков, а также </a:t>
            </a:r>
          </a:p>
          <a:p>
            <a:pPr algn="r"/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коммерческих организаций, </a:t>
            </a:r>
          </a:p>
          <a:p>
            <a:pPr algn="r"/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производящих товары и услуги </a:t>
            </a:r>
          </a:p>
          <a:p>
            <a:pPr algn="r"/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для детей и подростков. </a:t>
            </a:r>
            <a:endParaRPr lang="ru-RU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13794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>
          <a:xfrm>
            <a:off x="-252536" y="0"/>
            <a:ext cx="1415819" cy="1061864"/>
          </a:xfrm>
          <a:prstGeom prst="rect">
            <a:avLst/>
          </a:prstGeom>
        </p:spPr>
      </p:pic>
      <p:pic>
        <p:nvPicPr>
          <p:cNvPr id="10" name="Рисунок 9" descr="a7459722-4c69-4ec2-b1d2-81d1a9fef2e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8105" y="2100663"/>
            <a:ext cx="5366129" cy="3560585"/>
          </a:xfrm>
          <a:prstGeom prst="rect">
            <a:avLst/>
          </a:prstGeom>
        </p:spPr>
      </p:pic>
      <p:pic>
        <p:nvPicPr>
          <p:cNvPr id="11" name="Рисунок 10" descr="67f2626507e049e400040d186e155b4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944223">
            <a:off x="1971132" y="5277315"/>
            <a:ext cx="2183324" cy="163749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&amp;Kcy;&amp;lcy;&amp;acy;&amp;scy;&amp;scy;&amp;ncy;&amp;ycy;&amp;jcy; &amp;Icy;&amp;ncy;&amp;tcy;&amp;iecy;&amp;rcy;&amp;ncy;&amp;iecy;&amp;t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3600400" cy="27003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5157192"/>
            <a:ext cx="8208912" cy="14773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Цель проекта – поощрение развития детского </a:t>
            </a:r>
            <a:r>
              <a:rPr lang="ru-RU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контента</a:t>
            </a:r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и гарантия отсутствия на его ресурсах </a:t>
            </a:r>
            <a:r>
              <a:rPr lang="ru-RU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контента</a:t>
            </a:r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 связанного с насилием, порнографией, пропагандой наркотиков, сексуальными преследованиями и прочими негативными последствиями. </a:t>
            </a:r>
            <a:endParaRPr lang="ru-RU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 l="7467" t="18329" r="14499" b="6250"/>
          <a:stretch>
            <a:fillRect/>
          </a:stretch>
        </p:blipFill>
        <p:spPr bwMode="auto">
          <a:xfrm>
            <a:off x="0" y="0"/>
            <a:ext cx="9144000" cy="496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6165304"/>
            <a:ext cx="3972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hlinkClick r:id="rId4"/>
              </a:rPr>
              <a:t>http://интернет.дети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581128"/>
            <a:ext cx="8424936" cy="19236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i="1" dirty="0" smtClean="0">
                <a:latin typeface="Bookman Old Style" pitchFamily="18" charset="0"/>
              </a:rPr>
              <a:t>Примеры </a:t>
            </a:r>
            <a:r>
              <a:rPr lang="ru-RU" sz="1700" i="1" dirty="0">
                <a:latin typeface="Bookman Old Style" pitchFamily="18" charset="0"/>
              </a:rPr>
              <a:t>ресурсов нормативно-организационной информации: 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700" dirty="0">
                <a:latin typeface="Bookman Old Style" pitchFamily="18" charset="0"/>
              </a:rPr>
              <a:t>Министерство образования и науки РФ (</a:t>
            </a:r>
            <a:r>
              <a:rPr lang="ru-RU" sz="1700" dirty="0">
                <a:latin typeface="Bookman Old Style" pitchFamily="18" charset="0"/>
                <a:hlinkClick r:id="rId2"/>
              </a:rPr>
              <a:t>http://</a:t>
            </a:r>
            <a:r>
              <a:rPr lang="ru-RU" sz="1700" dirty="0" smtClean="0">
                <a:latin typeface="Bookman Old Style" pitchFamily="18" charset="0"/>
                <a:hlinkClick r:id="rId2"/>
              </a:rPr>
              <a:t>минобрнауки.рф</a:t>
            </a:r>
            <a:r>
              <a:rPr lang="ru-RU" sz="1700" dirty="0" smtClean="0">
                <a:latin typeface="Bookman Old Style" pitchFamily="18" charset="0"/>
              </a:rPr>
              <a:t>); </a:t>
            </a:r>
            <a:endParaRPr lang="ru-RU" sz="1700" dirty="0"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700" dirty="0">
                <a:latin typeface="Bookman Old Style" pitchFamily="18" charset="0"/>
              </a:rPr>
              <a:t>Портал «Гарант – </a:t>
            </a:r>
            <a:r>
              <a:rPr lang="ru-RU" sz="1700" dirty="0" err="1">
                <a:latin typeface="Bookman Old Style" pitchFamily="18" charset="0"/>
              </a:rPr>
              <a:t>Education</a:t>
            </a:r>
            <a:r>
              <a:rPr lang="ru-RU" sz="1700" dirty="0">
                <a:latin typeface="Bookman Old Style" pitchFamily="18" charset="0"/>
              </a:rPr>
              <a:t>» (</a:t>
            </a:r>
            <a:r>
              <a:rPr lang="ru-RU" sz="1700" dirty="0">
                <a:latin typeface="Bookman Old Style" pitchFamily="18" charset="0"/>
                <a:hlinkClick r:id="rId3"/>
              </a:rPr>
              <a:t>http://</a:t>
            </a:r>
            <a:r>
              <a:rPr lang="ru-RU" sz="1700" dirty="0" smtClean="0">
                <a:latin typeface="Bookman Old Style" pitchFamily="18" charset="0"/>
                <a:hlinkClick r:id="rId3"/>
              </a:rPr>
              <a:t>edu.garant.ru/education/law</a:t>
            </a:r>
            <a:r>
              <a:rPr lang="ru-RU" sz="1700" dirty="0" smtClean="0">
                <a:latin typeface="Bookman Old Style" pitchFamily="18" charset="0"/>
              </a:rPr>
              <a:t>); </a:t>
            </a:r>
            <a:endParaRPr lang="ru-RU" sz="1700" dirty="0"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700" dirty="0">
                <a:latin typeface="Bookman Old Style" pitchFamily="18" charset="0"/>
              </a:rPr>
              <a:t>Официальный информационный портал ЕГЭ (</a:t>
            </a:r>
            <a:r>
              <a:rPr lang="ru-RU" sz="1700" dirty="0">
                <a:latin typeface="Bookman Old Style" pitchFamily="18" charset="0"/>
                <a:hlinkClick r:id="rId4"/>
              </a:rPr>
              <a:t>http://</a:t>
            </a:r>
            <a:r>
              <a:rPr lang="ru-RU" sz="1700" dirty="0" smtClean="0">
                <a:latin typeface="Bookman Old Style" pitchFamily="18" charset="0"/>
                <a:hlinkClick r:id="rId4"/>
              </a:rPr>
              <a:t>www.ege.edu.ru</a:t>
            </a:r>
            <a:r>
              <a:rPr lang="ru-RU" sz="1700" dirty="0" smtClean="0">
                <a:latin typeface="Bookman Old Style" pitchFamily="18" charset="0"/>
              </a:rPr>
              <a:t>); </a:t>
            </a:r>
            <a:endParaRPr lang="ru-RU" sz="1700" dirty="0"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700" dirty="0">
                <a:latin typeface="Bookman Old Style" pitchFamily="18" charset="0"/>
              </a:rPr>
              <a:t>Федеральный портал «Российское образование» (</a:t>
            </a:r>
            <a:r>
              <a:rPr lang="ru-RU" sz="1700" dirty="0">
                <a:latin typeface="Bookman Old Style" pitchFamily="18" charset="0"/>
                <a:hlinkClick r:id="rId5"/>
              </a:rPr>
              <a:t>http://</a:t>
            </a:r>
            <a:r>
              <a:rPr lang="ru-RU" sz="1700" dirty="0" smtClean="0">
                <a:latin typeface="Bookman Old Style" pitchFamily="18" charset="0"/>
                <a:hlinkClick r:id="rId5"/>
              </a:rPr>
              <a:t>www.edu.ru</a:t>
            </a:r>
            <a:r>
              <a:rPr lang="ru-RU" sz="1700" dirty="0" smtClean="0">
                <a:latin typeface="Bookman Old Style" pitchFamily="18" charset="0"/>
              </a:rPr>
              <a:t>); </a:t>
            </a:r>
            <a:endParaRPr lang="ru-RU" sz="1700" dirty="0"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700" dirty="0">
                <a:latin typeface="Bookman Old Style" pitchFamily="18" charset="0"/>
              </a:rPr>
              <a:t>Российский портал информатизации образования (</a:t>
            </a:r>
            <a:r>
              <a:rPr lang="ru-RU" sz="1700" dirty="0">
                <a:latin typeface="Bookman Old Style" pitchFamily="18" charset="0"/>
                <a:hlinkClick r:id="rId6"/>
              </a:rPr>
              <a:t>http://</a:t>
            </a:r>
            <a:r>
              <a:rPr lang="ru-RU" sz="1700" dirty="0" smtClean="0">
                <a:latin typeface="Bookman Old Style" pitchFamily="18" charset="0"/>
                <a:hlinkClick r:id="rId6"/>
              </a:rPr>
              <a:t>www.rpio.ru</a:t>
            </a:r>
            <a:r>
              <a:rPr lang="ru-RU" sz="1700" dirty="0" smtClean="0">
                <a:latin typeface="Bookman Old Style" pitchFamily="18" charset="0"/>
              </a:rPr>
              <a:t>); </a:t>
            </a:r>
            <a:endParaRPr lang="ru-RU" sz="1700" dirty="0"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700" dirty="0">
                <a:latin typeface="Bookman Old Style" pitchFamily="18" charset="0"/>
              </a:rPr>
              <a:t>Портал Всероссийских олимпиад школьников (</a:t>
            </a:r>
            <a:r>
              <a:rPr lang="ru-RU" sz="1700" dirty="0">
                <a:latin typeface="Bookman Old Style" pitchFamily="18" charset="0"/>
                <a:hlinkClick r:id="rId7"/>
              </a:rPr>
              <a:t>http://</a:t>
            </a:r>
            <a:r>
              <a:rPr lang="ru-RU" sz="1700" dirty="0" smtClean="0">
                <a:latin typeface="Bookman Old Style" pitchFamily="18" charset="0"/>
                <a:hlinkClick r:id="rId7"/>
              </a:rPr>
              <a:t>rosolymp.ru</a:t>
            </a:r>
            <a:r>
              <a:rPr lang="ru-RU" sz="1700" dirty="0" smtClean="0">
                <a:latin typeface="Bookman Old Style" pitchFamily="18" charset="0"/>
              </a:rPr>
              <a:t>). </a:t>
            </a:r>
            <a:endParaRPr lang="ru-RU" sz="17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0"/>
            <a:ext cx="730830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Нормативно-организационная информация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340768"/>
            <a:ext cx="4950296" cy="28007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latin typeface="Bookman Old Style" pitchFamily="18" charset="0"/>
              </a:rPr>
              <a:t>. Сеть Интернет является средством быстрой и легко доступной для всех участников образовательного процесса публикации различных нормативных и организационных документов. Прежде всего, речь идет об официальных сайтах Министерства образования и науки, а также о целевых образовательных порталах, таких, например, как официальный портал, посвященный Единому государственному экзамену. 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7" name="Рисунок 6" descr="5d2f3f03040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555776" cy="1830915"/>
          </a:xfrm>
          <a:prstGeom prst="rect">
            <a:avLst/>
          </a:prstGeom>
        </p:spPr>
      </p:pic>
      <p:pic>
        <p:nvPicPr>
          <p:cNvPr id="8" name="Рисунок 7" descr="w512h5121339788481web5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1340768"/>
            <a:ext cx="3888432" cy="3888432"/>
          </a:xfrm>
          <a:prstGeom prst="rect">
            <a:avLst/>
          </a:prstGeom>
        </p:spPr>
      </p:pic>
      <p:pic>
        <p:nvPicPr>
          <p:cNvPr id="9" name="Рисунок 8" descr="c4344f9e92c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476672"/>
            <a:ext cx="3024336" cy="302433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0874"/>
            <a:ext cx="3635896" cy="23229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8208912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Информационное взаимодействие </a:t>
            </a:r>
            <a:endParaRPr lang="ru-RU" sz="24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базе сети Интернет – это процесс передачи-приема информации</a:t>
            </a:r>
            <a:r>
              <a:rPr lang="ru-RU" sz="2400" b="1" i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 представленной в любом виде (символы, графика, анимация, аудио-, видеоинформация) при реализации обратной связи, развитых средств ведения интерактивного диалога при обеспечении возможности сбора, обработки, продуцирования, архивирования, </a:t>
            </a:r>
            <a:endParaRPr lang="ru-RU" sz="2400" b="1" i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ru-RU" sz="24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передачи</a:t>
            </a:r>
            <a:r>
              <a:rPr lang="ru-RU" sz="2400" b="1" i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 транслирования </a:t>
            </a:r>
            <a:endParaRPr lang="ru-RU" sz="2400" b="1" i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ru-RU" sz="24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информации. </a:t>
            </a:r>
            <a:r>
              <a:rPr lang="ru-RU" sz="2400" b="1" i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Реализация </a:t>
            </a:r>
            <a:endParaRPr lang="ru-RU" sz="2400" b="1" i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ru-RU" sz="24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информационного </a:t>
            </a:r>
            <a:r>
              <a:rPr lang="ru-RU" sz="2400" b="1" i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взаимодействия </a:t>
            </a:r>
            <a:endParaRPr lang="ru-RU" sz="2400" b="1" i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ru-RU" sz="24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между </a:t>
            </a:r>
            <a:r>
              <a:rPr lang="ru-RU" sz="2400" b="1" i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пользователями </a:t>
            </a:r>
            <a:endParaRPr lang="ru-RU" sz="2400" b="1" i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ru-RU" sz="24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осуществляется </a:t>
            </a:r>
            <a:r>
              <a:rPr lang="ru-RU" sz="2400" b="1" i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 помощью </a:t>
            </a:r>
            <a:endParaRPr lang="ru-RU" sz="2400" b="1" i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ru-RU" sz="24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разнообразных </a:t>
            </a:r>
          </a:p>
          <a:p>
            <a:pPr algn="r"/>
            <a:r>
              <a:rPr lang="ru-RU" sz="24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коммуникационных </a:t>
            </a:r>
            <a:r>
              <a:rPr lang="ru-RU" sz="2400" b="1" i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сервисов. </a:t>
            </a:r>
          </a:p>
        </p:txBody>
      </p:sp>
      <p:pic>
        <p:nvPicPr>
          <p:cNvPr id="3" name="Рисунок 2" descr="821356_bl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212976"/>
            <a:ext cx="2123728" cy="2123728"/>
          </a:xfrm>
          <a:prstGeom prst="rect">
            <a:avLst/>
          </a:prstGeom>
        </p:spPr>
      </p:pic>
      <p:pic>
        <p:nvPicPr>
          <p:cNvPr id="4" name="Рисунок 3" descr="logo-intern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544" y="0"/>
            <a:ext cx="2691123" cy="27363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6065912"/>
            <a:ext cx="64807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7693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Сеть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Интернет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предоставляет широкий спектр возможностей для обеспечения коммуникации между всеми участниками образовательного процесса – администрацией образовательных организаций, методистами, учителями, учащимися и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их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родителями, медицинскими,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социальными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работниками и др.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этой категории сервисов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сети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Интернет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относятся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в частности, информационные системы управления образовательным процессом (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«электронные дневники»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), в которых сосредоточена вся информация об образовательном процессе (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расписание уроков, учебные планы, оценки, возможности переписки учителей, учеников и родителей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 т.д.). </a:t>
            </a:r>
          </a:p>
        </p:txBody>
      </p:sp>
      <p:pic>
        <p:nvPicPr>
          <p:cNvPr id="7" name="Рисунок 6" descr="9022222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75"/>
          <a:stretch>
            <a:fillRect/>
          </a:stretch>
        </p:blipFill>
        <p:spPr>
          <a:xfrm>
            <a:off x="467544" y="5225420"/>
            <a:ext cx="1649900" cy="1632580"/>
          </a:xfrm>
          <a:prstGeom prst="rect">
            <a:avLst/>
          </a:prstGeom>
        </p:spPr>
      </p:pic>
      <p:pic>
        <p:nvPicPr>
          <p:cNvPr id="9" name="Рисунок 8" descr="2136954043_b670879bac_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24744"/>
            <a:ext cx="3024336" cy="3024336"/>
          </a:xfrm>
          <a:prstGeom prst="rect">
            <a:avLst/>
          </a:prstGeom>
        </p:spPr>
      </p:pic>
      <p:pic>
        <p:nvPicPr>
          <p:cNvPr id="10" name="Рисунок 9" descr="1378160799_brauz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5589240"/>
            <a:ext cx="3519314" cy="168898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Информационные системы управления обучением – специально разработанные сервисы, предоставляющие возможности «электронного классного журнала или дневника», средства публикации расписания занятий, средства коммуникации учителя с учащимися и их родителями и целый ряд других важных функций.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7336" y="6150114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Электронный классный журнал для школы </a:t>
            </a:r>
            <a:r>
              <a:rPr lang="ru-RU" sz="2000" b="1" dirty="0" err="1" smtClean="0">
                <a:solidFill>
                  <a:srgbClr val="FF0000"/>
                </a:solidFill>
              </a:rPr>
              <a:t>ЭлЖур</a:t>
            </a:r>
            <a:r>
              <a:rPr lang="ru-RU" sz="2000" b="1" dirty="0" smtClean="0">
                <a:solidFill>
                  <a:srgbClr val="FF0000"/>
                </a:solidFill>
              </a:rPr>
              <a:t> - http://eljur.ru/, </a:t>
            </a:r>
            <a:r>
              <a:rPr lang="ru-RU" sz="2000" b="1" dirty="0" err="1" smtClean="0">
                <a:solidFill>
                  <a:srgbClr val="FF0000"/>
                </a:solidFill>
              </a:rPr>
              <a:t>dnevnik.ru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  <a:hlinkClick r:id="rId2"/>
              </a:rPr>
              <a:t>http://web2edu.ru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интернет_би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9144000" cy="5258918"/>
          </a:xfrm>
          <a:prstGeom prst="curvedLeftArrow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2996952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Эти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системы предназначены для упорядочения, приведения к определенной структуре на единой методологической основе системы информационно-методического обеспечения и ведения делопроизводства в образовательном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учреждении.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нтерн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4000" cy="4450080"/>
          </a:xfrm>
          <a:prstGeom prst="stripedRightArrow">
            <a:avLst>
              <a:gd name="adj1" fmla="val 50000"/>
              <a:gd name="adj2" fmla="val 2877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896448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Общедоступными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коммуникационными сервисами являются: электронная почта (</a:t>
            </a:r>
            <a:r>
              <a:rPr lang="ru-RU" sz="2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e-mail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), системы мгновенного обмена сообщениями (такие, как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ICQ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), средства Интернет-телефонии (</a:t>
            </a:r>
            <a:r>
              <a:rPr lang="ru-RU" sz="2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Skype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), социальные сети (</a:t>
            </a:r>
            <a:r>
              <a:rPr lang="ru-RU" sz="2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ВКонтакте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Facebook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МойМир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и др.), которые широко используются различными категориями пользователей и могут быть применены учителями для быстрой связи с учащимися и их родителями (в случае непосещения учениками школы, для рассылки домашних заданий и приема результатов их выполнения и т.д.), с социальными, медицинскими и пр. работниками.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Коммуникационные средства сети Интернет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studi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1"/>
            <a:ext cx="1403648" cy="116794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е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112568"/>
          </a:xfrm>
          <a:prstGeom prst="stripedRightArrow">
            <a:avLst>
              <a:gd name="adj1" fmla="val 50000"/>
              <a:gd name="adj2" fmla="val 39445"/>
            </a:avLst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36712"/>
            <a:ext cx="716428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Возможности сети Интернет обеспечивают современный конструируемый механизм достижения индивидуальных и групповых целей, основанный на связях и обмене информацией, позволяющий осуществлять коммуникацию и социальные взаимодействия отдельных людей, групп и организаций в образовательных и развивающих целях.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085184"/>
            <a:ext cx="716428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Comic Sans MS" pitchFamily="66" charset="0"/>
              </a:rPr>
              <a:t>Образовательное сетевое сообщество направленно на совместное проектирование и позволяет участникам (школьникам, студентам, педагогам, администрации образовательного учреждения) перейти с позиции реципиента в позицию </a:t>
            </a:r>
            <a:r>
              <a:rPr lang="ru-RU" b="1" dirty="0" err="1" smtClean="0">
                <a:solidFill>
                  <a:prstClr val="black"/>
                </a:solidFill>
                <a:latin typeface="Comic Sans MS" pitchFamily="66" charset="0"/>
              </a:rPr>
              <a:t>со-разработчика</a:t>
            </a:r>
            <a:r>
              <a:rPr lang="ru-RU" b="1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49694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Образовательные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Интернет-сообщества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iconizer.net/files/Super_Vista/orig/internet_conn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8" y="2276872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log-100chelov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4624" y="3717032"/>
            <a:ext cx="4552225" cy="341767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179512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5272" y="0"/>
            <a:ext cx="88387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Примеры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образовательных </a:t>
            </a:r>
            <a:r>
              <a:rPr lang="ru-RU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Интернет-сообществ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: </a:t>
            </a:r>
          </a:p>
        </p:txBody>
      </p:sp>
      <p:pic>
        <p:nvPicPr>
          <p:cNvPr id="1026" name="Picture 2" descr="http://s011.radikal.ru/i315/1109/35/c1cd0ccb0fb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1592" y="620688"/>
            <a:ext cx="3672408" cy="33367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n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0845">
            <a:off x="-525975" y="3943678"/>
            <a:ext cx="3491879" cy="29176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83671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ru-RU" sz="2000" dirty="0">
              <a:latin typeface="Georgia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827584" y="260648"/>
          <a:ext cx="792088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http://accelerate.com.ua/images/create/web-design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96752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ngb-internet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1340768"/>
            <a:ext cx="5102577" cy="3798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515719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Georgia" pitchFamily="18" charset="0"/>
              </a:rPr>
              <a:t>Национальный открытый университет «ИНТУИТ» (</a:t>
            </a:r>
            <a:r>
              <a:rPr lang="ru-RU" dirty="0" smtClean="0">
                <a:latin typeface="Georgia" pitchFamily="18" charset="0"/>
                <a:hlinkClick r:id="rId3"/>
              </a:rPr>
              <a:t>http://www.intuit.ru</a:t>
            </a:r>
            <a:r>
              <a:rPr lang="ru-RU" dirty="0" smtClean="0">
                <a:latin typeface="Georgia" pitchFamily="18" charset="0"/>
              </a:rPr>
              <a:t>). </a:t>
            </a:r>
          </a:p>
          <a:p>
            <a:pPr marL="269875" indent="-269875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Georgia" pitchFamily="18" charset="0"/>
              </a:rPr>
              <a:t>Московский центр дистанционного образования (</a:t>
            </a:r>
            <a:r>
              <a:rPr lang="ru-RU" dirty="0" smtClean="0">
                <a:latin typeface="Georgia" pitchFamily="18" charset="0"/>
                <a:hlinkClick r:id="rId4"/>
              </a:rPr>
              <a:t>http://bakalavr-magistr.ru</a:t>
            </a:r>
            <a:r>
              <a:rPr lang="ru-RU" dirty="0" smtClean="0">
                <a:latin typeface="Georgia" pitchFamily="18" charset="0"/>
              </a:rPr>
              <a:t>).</a:t>
            </a:r>
          </a:p>
          <a:p>
            <a:pPr marL="269875" indent="-269875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Georgia" pitchFamily="18" charset="0"/>
              </a:rPr>
              <a:t>Центр дистанционного образования «</a:t>
            </a:r>
            <a:r>
              <a:rPr lang="ru-RU" dirty="0" err="1" smtClean="0">
                <a:latin typeface="Georgia" pitchFamily="18" charset="0"/>
              </a:rPr>
              <a:t>Эйдос</a:t>
            </a:r>
            <a:r>
              <a:rPr lang="ru-RU" dirty="0" smtClean="0">
                <a:latin typeface="Georgia" pitchFamily="18" charset="0"/>
              </a:rPr>
              <a:t>» (</a:t>
            </a:r>
            <a:r>
              <a:rPr lang="ru-RU" dirty="0" smtClean="0">
                <a:latin typeface="Georgia" pitchFamily="18" charset="0"/>
                <a:hlinkClick r:id="rId5"/>
              </a:rPr>
              <a:t>http://www.eidos.ru</a:t>
            </a:r>
            <a:r>
              <a:rPr lang="ru-RU" dirty="0" smtClean="0">
                <a:latin typeface="Georgia" pitchFamily="18" charset="0"/>
              </a:rPr>
              <a:t>). </a:t>
            </a:r>
          </a:p>
          <a:p>
            <a:pPr marL="269875" indent="-269875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Georgia" pitchFamily="18" charset="0"/>
              </a:rPr>
              <a:t>Центр дистанционного образования МГУ (</a:t>
            </a:r>
            <a:r>
              <a:rPr lang="ru-RU" dirty="0" smtClean="0">
                <a:latin typeface="Georgia" pitchFamily="18" charset="0"/>
                <a:hlinkClick r:id="rId6"/>
              </a:rPr>
              <a:t>http://de.msu.ru</a:t>
            </a:r>
            <a:r>
              <a:rPr lang="ru-RU" dirty="0" smtClean="0">
                <a:latin typeface="Georgia" pitchFamily="18" charset="0"/>
              </a:rPr>
              <a:t>).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25144"/>
            <a:ext cx="69127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Примеры сайтов дистанционного обучения: </a:t>
            </a:r>
          </a:p>
        </p:txBody>
      </p:sp>
      <p:pic>
        <p:nvPicPr>
          <p:cNvPr id="7" name="Рисунок 6" descr="c4344f9e92c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314807">
            <a:off x="66706" y="3826"/>
            <a:ext cx="2156101" cy="21561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5816" y="836712"/>
            <a:ext cx="5976664" cy="37856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Georgia" pitchFamily="18" charset="0"/>
              </a:rPr>
              <a:t>Многие </a:t>
            </a:r>
            <a:r>
              <a:rPr lang="ru-RU" sz="2000" i="1" dirty="0">
                <a:latin typeface="Georgia" pitchFamily="18" charset="0"/>
              </a:rPr>
              <a:t>образовательные организации предоставляют через сеть Интернет-ресурсы и сервисы для осуществления дистанционного и смешанного обучения как для школьников и студентов, так и для повышения квалификации преподавательского состава. Как правило, такие услуги являются платными, но в ряде случаев часть материалов и электронных средств </a:t>
            </a:r>
            <a:endParaRPr lang="ru-RU" sz="2000" i="1" dirty="0" smtClean="0">
              <a:latin typeface="Georgia" pitchFamily="18" charset="0"/>
            </a:endParaRPr>
          </a:p>
          <a:p>
            <a:pPr algn="r"/>
            <a:r>
              <a:rPr lang="ru-RU" sz="2000" i="1" dirty="0" smtClean="0">
                <a:latin typeface="Georgia" pitchFamily="18" charset="0"/>
              </a:rPr>
              <a:t>обучения </a:t>
            </a:r>
            <a:r>
              <a:rPr lang="ru-RU" sz="2000" i="1" dirty="0">
                <a:latin typeface="Georgia" pitchFamily="18" charset="0"/>
              </a:rPr>
              <a:t>предоставляется в свободный доступ (например, в целях рекламы </a:t>
            </a:r>
            <a:endParaRPr lang="ru-RU" sz="2000" i="1" dirty="0" smtClean="0">
              <a:latin typeface="Georgia" pitchFamily="18" charset="0"/>
            </a:endParaRPr>
          </a:p>
          <a:p>
            <a:pPr algn="r"/>
            <a:r>
              <a:rPr lang="ru-RU" sz="2000" i="1" dirty="0" smtClean="0">
                <a:latin typeface="Georgia" pitchFamily="18" charset="0"/>
              </a:rPr>
              <a:t>платных </a:t>
            </a:r>
            <a:r>
              <a:rPr lang="ru-RU" sz="2000" i="1" dirty="0">
                <a:latin typeface="Georgia" pitchFamily="18" charset="0"/>
              </a:rPr>
              <a:t>услуг).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Дистанционное и смешанное обучение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612068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Ряд </a:t>
            </a:r>
            <a:r>
              <a:rPr lang="ru-RU" sz="20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образовательных организаций предоставляет посредством Интернет-ресурсов услуги дополнительного (внеклассного) обучения, в том числе репетиторские услуги при подготовке к экзаменам итоговой аттестации.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869160"/>
            <a:ext cx="7848872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ru-RU" sz="2000" i="1" dirty="0" smtClean="0"/>
              <a:t>Примеры сайтов дополнительного образования: 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2000" dirty="0" smtClean="0"/>
              <a:t>Центр обучения «Специалист» при МГТУ (</a:t>
            </a:r>
            <a:r>
              <a:rPr lang="ru-RU" sz="2000" dirty="0" smtClean="0">
                <a:hlinkClick r:id="rId2"/>
              </a:rPr>
              <a:t>http://www.specialist.ru</a:t>
            </a:r>
            <a:r>
              <a:rPr lang="ru-RU" sz="2000" dirty="0" smtClean="0"/>
              <a:t>). 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2000" dirty="0" smtClean="0"/>
              <a:t>Сетевая Академия «ЛАНИТ» (</a:t>
            </a:r>
            <a:r>
              <a:rPr lang="ru-RU" sz="2000" dirty="0" smtClean="0">
                <a:hlinkClick r:id="rId3"/>
              </a:rPr>
              <a:t>http://academy.ru/?checked=yes</a:t>
            </a:r>
            <a:r>
              <a:rPr lang="ru-RU" sz="2000" dirty="0" smtClean="0"/>
              <a:t>).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2000" dirty="0" smtClean="0"/>
              <a:t>Высшая компьютерная школа «Эксперт» (</a:t>
            </a:r>
            <a:r>
              <a:rPr lang="ru-RU" sz="2000" dirty="0" smtClean="0">
                <a:hlinkClick r:id="rId4"/>
              </a:rPr>
              <a:t>http://hcse.academy.ru</a:t>
            </a:r>
            <a:r>
              <a:rPr lang="ru-RU" sz="2000" dirty="0" smtClean="0"/>
              <a:t>).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2000" dirty="0" smtClean="0"/>
              <a:t>Академия дополнительного профессионального образования </a:t>
            </a:r>
          </a:p>
          <a:p>
            <a:pPr>
              <a:buClr>
                <a:srgbClr val="FF0000"/>
              </a:buClr>
              <a:buSzPct val="150000"/>
            </a:pPr>
            <a:r>
              <a:rPr lang="ru-RU" sz="2000" dirty="0" smtClean="0"/>
              <a:t>                                                                                       (</a:t>
            </a:r>
            <a:r>
              <a:rPr lang="ru-RU" sz="2000" dirty="0" smtClean="0">
                <a:hlinkClick r:id="rId5"/>
              </a:rPr>
              <a:t>http://www.spbapo.ru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6" name="Рисунок 5" descr="110930101059.jpg"/>
          <p:cNvPicPr>
            <a:picLocks noChangeAspect="1"/>
          </p:cNvPicPr>
          <p:nvPr/>
        </p:nvPicPr>
        <p:blipFill>
          <a:blip r:embed="rId6" cstate="print"/>
          <a:srcRect l="4096" t="4056" r="4095" b="6144"/>
          <a:stretch>
            <a:fillRect/>
          </a:stretch>
        </p:blipFill>
        <p:spPr>
          <a:xfrm>
            <a:off x="0" y="0"/>
            <a:ext cx="9144000" cy="5248930"/>
          </a:xfrm>
          <a:prstGeom prst="leftUpArrow">
            <a:avLst>
              <a:gd name="adj1" fmla="val 25000"/>
              <a:gd name="adj2" fmla="val 25000"/>
              <a:gd name="adj3" fmla="val 1757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7462250" cy="5539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Дополнительное образование </a:t>
            </a:r>
            <a:endParaRPr lang="ru-RU" sz="3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E-Biz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60648"/>
            <a:ext cx="2691680" cy="269168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ernetDay-Card_127409563040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268760"/>
            <a:ext cx="7668344" cy="5387327"/>
          </a:xfrm>
          <a:prstGeom prst="rect">
            <a:avLst/>
          </a:prstGeom>
        </p:spPr>
      </p:pic>
      <p:pic>
        <p:nvPicPr>
          <p:cNvPr id="5" name="Рисунок 4" descr="logo-intern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53"/>
          <a:stretch>
            <a:fillRect/>
          </a:stretch>
        </p:blipFill>
        <p:spPr>
          <a:xfrm>
            <a:off x="0" y="476672"/>
            <a:ext cx="4554278" cy="4081854"/>
          </a:xfrm>
          <a:prstGeom prst="rect">
            <a:avLst/>
          </a:prstGeom>
        </p:spPr>
      </p:pic>
      <p:pic>
        <p:nvPicPr>
          <p:cNvPr id="7" name="Picture 3" descr="C:\Users\Админ\Downloads\5d2f3f03040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08061"/>
            <a:ext cx="3419872" cy="24499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1760" y="6488668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http://pozdravok.in/card.php?card_id=111798&amp;cat_id=80605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188640"/>
            <a:ext cx="5832648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Georgia" pitchFamily="18" charset="0"/>
              </a:rPr>
              <a:t>С интернета днём в России поздравляю,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Самой быстрой всем загрузки я желаю.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Пусть всегда работает </a:t>
            </a:r>
            <a:r>
              <a:rPr lang="ru-RU" i="1" dirty="0" err="1" smtClean="0">
                <a:latin typeface="Georgia" pitchFamily="18" charset="0"/>
              </a:rPr>
              <a:t>Wi-Fi</a:t>
            </a:r>
            <a:r>
              <a:rPr lang="ru-RU" i="1" dirty="0" smtClean="0">
                <a:latin typeface="Georgia" pitchFamily="18" charset="0"/>
              </a:rPr>
              <a:t>,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И информации находится, чтоб через край.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Пусть интернет всегда работает исправно,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Пусть каждый день в сети проходит славно.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192801">
            <a:off x="1139811" y="2164080"/>
            <a:ext cx="2308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Georgia" pitchFamily="18" charset="0"/>
              </a:rPr>
              <a:t>30 октября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ГАЛИНА_АНЖЕЛИКА\инф_в соврем_общ\errrrrrrr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95536" y="4221088"/>
            <a:ext cx="8748464" cy="2850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1200" normalizeH="0" baseline="0" noProof="0" dirty="0" smtClean="0">
                <a:ln/>
                <a:solidFill>
                  <a:srgbClr val="FF0000"/>
                </a:solidFill>
                <a:uLnTx/>
                <a:uFillTx/>
                <a:latin typeface="Book Antiqua" pitchFamily="18" charset="0"/>
                <a:ea typeface="+mj-ea"/>
                <a:cs typeface="+mj-cs"/>
              </a:rPr>
              <a:t>Удачи всем!</a:t>
            </a:r>
            <a:endParaRPr kumimoji="0" lang="ru-RU" sz="6600" b="1" i="1" u="none" strike="noStrike" kern="1200" normalizeH="0" baseline="0" noProof="0" dirty="0">
              <a:ln/>
              <a:solidFill>
                <a:srgbClr val="FF0000"/>
              </a:solidFill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122" name="Picture 2" descr="F:\ГАЛИНА_АНЖЕЛИКА\инф_в соврем_общ\67f2626507e049e400040d186e155b4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933056"/>
            <a:ext cx="2880320" cy="2160240"/>
          </a:xfrm>
          <a:prstGeom prst="rect">
            <a:avLst/>
          </a:prstGeom>
          <a:noFill/>
        </p:spPr>
      </p:pic>
      <p:pic>
        <p:nvPicPr>
          <p:cNvPr id="6" name="Рисунок 5" descr="1365058343_405x405.jpg"/>
          <p:cNvPicPr>
            <a:picLocks noChangeAspect="1"/>
          </p:cNvPicPr>
          <p:nvPr/>
        </p:nvPicPr>
        <p:blipFill>
          <a:blip r:embed="rId5" cstate="print"/>
          <a:srcRect b="15328"/>
          <a:stretch>
            <a:fillRect/>
          </a:stretch>
        </p:blipFill>
        <p:spPr>
          <a:xfrm>
            <a:off x="755576" y="260648"/>
            <a:ext cx="2348880" cy="198884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3027">
            <a:off x="-107181" y="1630139"/>
            <a:ext cx="3068960" cy="3068960"/>
          </a:xfrm>
          <a:prstGeom prst="rect">
            <a:avLst/>
          </a:prstGeom>
        </p:spPr>
      </p:pic>
      <p:pic>
        <p:nvPicPr>
          <p:cNvPr id="5" name="Рисунок 4" descr="internet_marketin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9907803">
            <a:off x="-240809" y="4537966"/>
            <a:ext cx="3154202" cy="23656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Предоставление доступа к информационным ресурсам сети 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Интернет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55576" y="620688"/>
          <a:ext cx="792088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4896544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363" indent="-360363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2000" i="1" dirty="0" smtClean="0">
                <a:latin typeface="Bookman Old Style" pitchFamily="18" charset="0"/>
              </a:rPr>
              <a:t>Единая </a:t>
            </a:r>
            <a:r>
              <a:rPr lang="ru-RU" sz="2000" i="1" dirty="0">
                <a:latin typeface="Bookman Old Style" pitchFamily="18" charset="0"/>
              </a:rPr>
              <a:t>коллекция цифровых образовательных ресурсов (</a:t>
            </a:r>
            <a:r>
              <a:rPr lang="ru-RU" sz="2000" i="1" dirty="0">
                <a:latin typeface="Bookman Old Style" pitchFamily="18" charset="0"/>
                <a:hlinkClick r:id="rId2"/>
              </a:rPr>
              <a:t>http://school-collection.edu.ru</a:t>
            </a:r>
            <a:r>
              <a:rPr lang="ru-RU" sz="2000" i="1" dirty="0" smtClean="0">
                <a:latin typeface="Bookman Old Style" pitchFamily="18" charset="0"/>
              </a:rPr>
              <a:t>).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517232"/>
            <a:ext cx="8424936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363" indent="-360363" algn="just"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ru-RU" sz="2000" i="1" dirty="0" smtClean="0">
                <a:latin typeface="Bookman Old Style" pitchFamily="18" charset="0"/>
              </a:rPr>
              <a:t>Единый каталог цифровых образовательных материалов для школьников с навигацией по 22 000 понятиям школьной программы (</a:t>
            </a:r>
            <a:r>
              <a:rPr lang="ru-RU" sz="2000" i="1" dirty="0" err="1" smtClean="0">
                <a:latin typeface="Bookman Old Style" pitchFamily="18" charset="0"/>
                <a:hlinkClick r:id="rId3"/>
              </a:rPr>
              <a:t>www.indigos.ru</a:t>
            </a:r>
            <a:r>
              <a:rPr lang="ru-RU" sz="2000" i="1" dirty="0" smtClean="0">
                <a:latin typeface="Bookman Old Style" pitchFamily="18" charset="0"/>
              </a:rPr>
              <a:t>). 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8680"/>
            <a:ext cx="576467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Примеры коллекций ЦОР: </a:t>
            </a:r>
            <a:endParaRPr lang="ru-RU" sz="2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oboi_intern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1978" y="-243407"/>
            <a:ext cx="3802022" cy="2376264"/>
          </a:xfrm>
          <a:prstGeom prst="rect">
            <a:avLst/>
          </a:prstGeom>
        </p:spPr>
      </p:pic>
      <p:pic>
        <p:nvPicPr>
          <p:cNvPr id="7" name="Рисунок 6" descr="inet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1772816"/>
            <a:ext cx="3586166" cy="29004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2780928"/>
            <a:ext cx="4896544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363" indent="-360363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2000" i="1" dirty="0" smtClean="0">
                <a:latin typeface="Bookman Old Style" pitchFamily="18" charset="0"/>
              </a:rPr>
              <a:t>Каталог </a:t>
            </a:r>
            <a:r>
              <a:rPr lang="ru-RU" sz="2000" i="1" dirty="0">
                <a:latin typeface="Bookman Old Style" pitchFamily="18" charset="0"/>
              </a:rPr>
              <a:t>электронных образовательных ресурсов (</a:t>
            </a:r>
            <a:r>
              <a:rPr lang="ru-RU" sz="2000" i="1" dirty="0">
                <a:latin typeface="Bookman Old Style" pitchFamily="18" charset="0"/>
                <a:hlinkClick r:id="rId6"/>
              </a:rPr>
              <a:t>http://fcior.edu.ru</a:t>
            </a:r>
            <a:r>
              <a:rPr lang="ru-RU" sz="2000" i="1" dirty="0" smtClean="0">
                <a:latin typeface="Bookman Old Style" pitchFamily="18" charset="0"/>
              </a:rPr>
              <a:t>).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077072"/>
            <a:ext cx="4896544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363" indent="-360363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2000" i="1" dirty="0" smtClean="0">
                <a:latin typeface="Bookman Old Style" pitchFamily="18" charset="0"/>
              </a:rPr>
              <a:t>Единое </a:t>
            </a:r>
            <a:r>
              <a:rPr lang="ru-RU" sz="2000" i="1" dirty="0">
                <a:latin typeface="Bookman Old Style" pitchFamily="18" charset="0"/>
              </a:rPr>
              <a:t>окно доступа к образовательным ресурсам (http://window.edu.ru).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92696"/>
            <a:ext cx="7200800" cy="44012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man Old Style" pitchFamily="18" charset="0"/>
              </a:rPr>
              <a:t>Системы тестирования для установления уровня знаний и умений обучающихся – это Web-сервисы, позволяющие проводить контроль знаний школьников или тренаж при подготовке к итоговой аттестации в 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Bookman Old Style" pitchFamily="18" charset="0"/>
              </a:rPr>
              <a:t>форме 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Bookman Old Style" pitchFamily="18" charset="0"/>
              </a:rPr>
              <a:t>компьютерного 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Bookman Old Style" pitchFamily="18" charset="0"/>
              </a:rPr>
              <a:t>тестирования.</a:t>
            </a:r>
            <a:endParaRPr lang="ru-RU" sz="2800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distance-education101707am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5001" t="1912" r="5001" b="9062"/>
          <a:stretch>
            <a:fillRect/>
          </a:stretch>
        </p:blipFill>
        <p:spPr>
          <a:xfrm>
            <a:off x="0" y="5049694"/>
            <a:ext cx="2771800" cy="1808306"/>
          </a:xfrm>
          <a:prstGeom prst="rect">
            <a:avLst/>
          </a:prstGeom>
        </p:spPr>
      </p:pic>
      <p:pic>
        <p:nvPicPr>
          <p:cNvPr id="7" name="Рисунок 6" descr="110930101059.jpg"/>
          <p:cNvPicPr>
            <a:picLocks noChangeAspect="1"/>
          </p:cNvPicPr>
          <p:nvPr/>
        </p:nvPicPr>
        <p:blipFill>
          <a:blip r:embed="rId3" cstate="print"/>
          <a:srcRect l="5530" t="6144" r="4096" b="8233"/>
          <a:stretch>
            <a:fillRect/>
          </a:stretch>
        </p:blipFill>
        <p:spPr>
          <a:xfrm>
            <a:off x="4211960" y="3573016"/>
            <a:ext cx="4536504" cy="29523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71600" y="476672"/>
          <a:ext cx="78962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5062-full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4563126"/>
            <a:ext cx="3059832" cy="2294874"/>
          </a:xfrm>
          <a:prstGeom prst="rect">
            <a:avLst/>
          </a:prstGeom>
        </p:spPr>
      </p:pic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116" y="4936604"/>
            <a:ext cx="1921396" cy="192139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ternet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4629023"/>
          </a:xfrm>
          <a:prstGeom prst="stripedRightArrow">
            <a:avLst>
              <a:gd name="adj1" fmla="val 50000"/>
              <a:gd name="adj2" fmla="val 2936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" name="Прямоугольник 1"/>
          <p:cNvSpPr/>
          <p:nvPr/>
        </p:nvSpPr>
        <p:spPr>
          <a:xfrm>
            <a:off x="323528" y="4826675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Классная </a:t>
            </a:r>
            <a:r>
              <a:rPr lang="ru-RU" dirty="0">
                <a:latin typeface="Bookman Old Style" pitchFamily="18" charset="0"/>
              </a:rPr>
              <a:t>физика – для любознательных (</a:t>
            </a:r>
            <a:r>
              <a:rPr lang="ru-RU" dirty="0">
                <a:latin typeface="Bookman Old Style" pitchFamily="18" charset="0"/>
                <a:hlinkClick r:id="rId3"/>
              </a:rPr>
              <a:t>http://</a:t>
            </a:r>
            <a:r>
              <a:rPr lang="ru-RU" dirty="0" smtClean="0">
                <a:latin typeface="Bookman Old Style" pitchFamily="18" charset="0"/>
                <a:hlinkClick r:id="rId3"/>
              </a:rPr>
              <a:t>class-fizika.narod.ru</a:t>
            </a:r>
            <a:r>
              <a:rPr lang="ru-RU" dirty="0" smtClean="0">
                <a:latin typeface="Bookman Old Style" pitchFamily="18" charset="0"/>
              </a:rPr>
              <a:t>). </a:t>
            </a:r>
            <a:endParaRPr lang="ru-RU" dirty="0"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>
                <a:latin typeface="Bookman Old Style" pitchFamily="18" charset="0"/>
              </a:rPr>
              <a:t>Школьная математика (</a:t>
            </a:r>
            <a:r>
              <a:rPr lang="en-US" dirty="0">
                <a:latin typeface="Bookman Old Style" pitchFamily="18" charset="0"/>
                <a:hlinkClick r:id="rId4"/>
              </a:rPr>
              <a:t>http://</a:t>
            </a:r>
            <a:r>
              <a:rPr lang="en-US" dirty="0" smtClean="0">
                <a:latin typeface="Bookman Old Style" pitchFamily="18" charset="0"/>
                <a:hlinkClick r:id="rId4"/>
              </a:rPr>
              <a:t>math-prosto.ru</a:t>
            </a:r>
            <a:r>
              <a:rPr lang="en-US" dirty="0" smtClean="0">
                <a:latin typeface="Bookman Old Style" pitchFamily="18" charset="0"/>
              </a:rPr>
              <a:t>)</a:t>
            </a:r>
            <a:r>
              <a:rPr lang="ru-RU" dirty="0" smtClean="0">
                <a:latin typeface="Bookman Old Style" pitchFamily="18" charset="0"/>
              </a:rPr>
              <a:t>.</a:t>
            </a:r>
            <a:r>
              <a:rPr lang="en-US" dirty="0" smtClean="0">
                <a:latin typeface="Bookman Old Style" pitchFamily="18" charset="0"/>
              </a:rPr>
              <a:t> </a:t>
            </a:r>
            <a:endParaRPr lang="en-US" dirty="0"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>
                <a:latin typeface="Bookman Old Style" pitchFamily="18" charset="0"/>
              </a:rPr>
              <a:t>Математические этюды (</a:t>
            </a:r>
            <a:r>
              <a:rPr lang="en-US" dirty="0">
                <a:latin typeface="Bookman Old Style" pitchFamily="18" charset="0"/>
                <a:hlinkClick r:id="rId5"/>
              </a:rPr>
              <a:t>http://</a:t>
            </a:r>
            <a:r>
              <a:rPr lang="en-US" dirty="0" smtClean="0">
                <a:latin typeface="Bookman Old Style" pitchFamily="18" charset="0"/>
                <a:hlinkClick r:id="rId5"/>
              </a:rPr>
              <a:t>www.etudes.ru</a:t>
            </a:r>
            <a:r>
              <a:rPr lang="en-US" dirty="0" smtClean="0">
                <a:latin typeface="Bookman Old Style" pitchFamily="18" charset="0"/>
              </a:rPr>
              <a:t>)</a:t>
            </a:r>
            <a:r>
              <a:rPr lang="ru-RU" dirty="0" smtClean="0">
                <a:latin typeface="Bookman Old Style" pitchFamily="18" charset="0"/>
              </a:rPr>
              <a:t>.</a:t>
            </a:r>
            <a:r>
              <a:rPr lang="en-US" dirty="0" smtClean="0">
                <a:latin typeface="Bookman Old Style" pitchFamily="18" charset="0"/>
              </a:rPr>
              <a:t> </a:t>
            </a:r>
            <a:endParaRPr lang="en-US" dirty="0"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>
                <a:latin typeface="Bookman Old Style" pitchFamily="18" charset="0"/>
              </a:rPr>
              <a:t>Биология для школьников и студентов (</a:t>
            </a:r>
            <a:r>
              <a:rPr lang="ru-RU" dirty="0">
                <a:latin typeface="Bookman Old Style" pitchFamily="18" charset="0"/>
                <a:hlinkClick r:id="rId6"/>
              </a:rPr>
              <a:t>http://</a:t>
            </a:r>
            <a:r>
              <a:rPr lang="ru-RU" dirty="0" smtClean="0">
                <a:latin typeface="Bookman Old Style" pitchFamily="18" charset="0"/>
                <a:hlinkClick r:id="rId6"/>
              </a:rPr>
              <a:t>botan0.ru</a:t>
            </a:r>
            <a:r>
              <a:rPr lang="ru-RU" dirty="0" smtClean="0">
                <a:latin typeface="Bookman Old Style" pitchFamily="18" charset="0"/>
              </a:rPr>
              <a:t>). </a:t>
            </a:r>
            <a:endParaRPr lang="ru-RU" dirty="0"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 err="1">
                <a:latin typeface="Bookman Old Style" pitchFamily="18" charset="0"/>
              </a:rPr>
              <a:t>Видеоуроки</a:t>
            </a:r>
            <a:r>
              <a:rPr lang="ru-RU" dirty="0">
                <a:latin typeface="Bookman Old Style" pitchFamily="18" charset="0"/>
              </a:rPr>
              <a:t> «</a:t>
            </a:r>
            <a:r>
              <a:rPr lang="ru-RU" dirty="0" err="1">
                <a:latin typeface="Bookman Old Style" pitchFamily="18" charset="0"/>
              </a:rPr>
              <a:t>ИнтернетУрок</a:t>
            </a:r>
            <a:r>
              <a:rPr lang="ru-RU" dirty="0">
                <a:latin typeface="Bookman Old Style" pitchFamily="18" charset="0"/>
              </a:rPr>
              <a:t>» (</a:t>
            </a:r>
            <a:r>
              <a:rPr lang="en-US" dirty="0">
                <a:latin typeface="Bookman Old Style" pitchFamily="18" charset="0"/>
                <a:hlinkClick r:id="rId7"/>
              </a:rPr>
              <a:t>http://</a:t>
            </a:r>
            <a:r>
              <a:rPr lang="en-US" dirty="0" smtClean="0">
                <a:latin typeface="Bookman Old Style" pitchFamily="18" charset="0"/>
                <a:hlinkClick r:id="rId7"/>
              </a:rPr>
              <a:t>interneturok.ru</a:t>
            </a:r>
            <a:r>
              <a:rPr lang="en-US" dirty="0" smtClean="0">
                <a:latin typeface="Bookman Old Style" pitchFamily="18" charset="0"/>
              </a:rPr>
              <a:t>). </a:t>
            </a:r>
            <a:endParaRPr lang="en-US" dirty="0"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dirty="0">
                <a:latin typeface="Bookman Old Style" pitchFamily="18" charset="0"/>
              </a:rPr>
              <a:t>Интерактивные уроки по математике </a:t>
            </a:r>
            <a:r>
              <a:rPr lang="ru-RU" dirty="0" smtClean="0">
                <a:latin typeface="Bookman Old Style" pitchFamily="18" charset="0"/>
              </a:rPr>
              <a:t>  </a:t>
            </a:r>
          </a:p>
          <a:p>
            <a:pPr>
              <a:buClr>
                <a:srgbClr val="FF0000"/>
              </a:buClr>
              <a:buSzPct val="150000"/>
            </a:pPr>
            <a:r>
              <a:rPr lang="ru-RU" dirty="0" smtClean="0">
                <a:latin typeface="Bookman Old Style" pitchFamily="18" charset="0"/>
              </a:rPr>
              <a:t>                                           (</a:t>
            </a:r>
            <a:r>
              <a:rPr lang="ru-RU" dirty="0">
                <a:latin typeface="Bookman Old Style" pitchFamily="18" charset="0"/>
                <a:hlinkClick r:id="rId8"/>
              </a:rPr>
              <a:t>http://</a:t>
            </a:r>
            <a:r>
              <a:rPr lang="ru-RU" dirty="0" smtClean="0">
                <a:latin typeface="Bookman Old Style" pitchFamily="18" charset="0"/>
                <a:hlinkClick r:id="rId8"/>
              </a:rPr>
              <a:t>www.indigos.ru/catalog/study/math</a:t>
            </a:r>
            <a:r>
              <a:rPr lang="ru-RU" dirty="0" smtClean="0">
                <a:latin typeface="Bookman Old Style" pitchFamily="18" charset="0"/>
              </a:rPr>
              <a:t>).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Учебно-методические материалы, </a:t>
            </a:r>
          </a:p>
          <a:p>
            <a:pPr algn="r"/>
            <a:r>
              <a:rPr lang="ru-RU" sz="2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доступные на сайтах образовательного назначения. </a:t>
            </a:r>
            <a:endParaRPr lang="ru-RU" sz="2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Под сайтами образовательного назначения в данном случае понимаются Web-сайты научного, познавательного характера, специально разработанные теми или иными организациями или частными лицами для использования в образовании.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509120"/>
            <a:ext cx="5466307" cy="4308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Примеры сайтов издательств:</a:t>
            </a:r>
            <a:endParaRPr lang="ru-RU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05064"/>
            <a:ext cx="8604448" cy="25083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24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Bookman Old Style" pitchFamily="18" charset="0"/>
            </a:endParaRPr>
          </a:p>
          <a:p>
            <a:pPr marL="360363" indent="-360363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Издательство «Дрофа» (</a:t>
            </a:r>
            <a:r>
              <a:rPr lang="en-US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  <a:hlinkClick r:id="rId2"/>
              </a:rPr>
              <a:t>http://</a:t>
            </a:r>
            <a:r>
              <a:rPr lang="en-US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  <a:hlinkClick r:id="rId2"/>
              </a:rPr>
              <a:t>www.drofa.ru</a:t>
            </a:r>
            <a:r>
              <a:rPr lang="en-US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)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.</a:t>
            </a:r>
            <a:endParaRPr lang="en-US" sz="1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ookman Old Style" pitchFamily="18" charset="0"/>
            </a:endParaRPr>
          </a:p>
          <a:p>
            <a:pPr marL="360363" indent="-360363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Издательство «БИНОМ. Лаборатория знаний» (</a:t>
            </a: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  <a:hlinkClick r:id="rId3"/>
              </a:rPr>
              <a:t>http://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  <a:hlinkClick r:id="rId3"/>
              </a:rPr>
              <a:t>www.lbz.ru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).</a:t>
            </a:r>
            <a:endParaRPr lang="ru-RU" sz="1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ookman Old Style" pitchFamily="18" charset="0"/>
            </a:endParaRPr>
          </a:p>
          <a:p>
            <a:pPr marL="360363" indent="-360363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«1C» – образовательное программное обеспечение (</a:t>
            </a: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  <a:hlinkClick r:id="rId4"/>
              </a:rPr>
              <a:t>http://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  <a:hlinkClick r:id="rId4"/>
              </a:rPr>
              <a:t>obr.1c.ru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). </a:t>
            </a:r>
            <a:endParaRPr lang="ru-RU" sz="1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ookman Old Style" pitchFamily="18" charset="0"/>
            </a:endParaRPr>
          </a:p>
          <a:p>
            <a:pPr marL="360363" indent="-360363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Издательский дом «Первое сентября» (</a:t>
            </a: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  <a:hlinkClick r:id="rId5"/>
              </a:rPr>
              <a:t>http://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  <a:hlinkClick r:id="rId5"/>
              </a:rPr>
              <a:t>1сентября.рф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).</a:t>
            </a:r>
            <a:endParaRPr lang="ru-RU" sz="1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ookman Old Style" pitchFamily="18" charset="0"/>
            </a:endParaRPr>
          </a:p>
          <a:p>
            <a:pPr marL="360363" indent="-360363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Бесплатный научно-популярный журнал по 3D-технологиям (</a:t>
            </a: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  <a:hlinkClick r:id="rId6"/>
              </a:rPr>
              <a:t>http://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  <a:hlinkClick r:id="rId6"/>
              </a:rPr>
              <a:t>mir-3d-world.w.pw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). </a:t>
            </a:r>
            <a:endParaRPr lang="ru-RU" sz="1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0"/>
            <a:ext cx="680424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Учебно-методическая литература на сайтах издательств.</a:t>
            </a:r>
            <a:r>
              <a:rPr lang="ru-RU" sz="2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lvl="0" algn="r"/>
            <a:r>
              <a:rPr lang="ru-RU" sz="2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Сайты издательств, в основном, предназначены для информирования </a:t>
            </a:r>
          </a:p>
          <a:p>
            <a:pPr lvl="0" algn="r"/>
            <a:r>
              <a:rPr lang="ru-RU" sz="2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потребителей выпускаемой </a:t>
            </a:r>
          </a:p>
          <a:p>
            <a:pPr lvl="0" algn="r"/>
            <a:r>
              <a:rPr lang="ru-RU" sz="2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тем или иным издательством </a:t>
            </a:r>
          </a:p>
          <a:p>
            <a:pPr lvl="0" algn="r"/>
            <a:r>
              <a:rPr lang="ru-RU" sz="2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печатной и электронной </a:t>
            </a:r>
          </a:p>
          <a:p>
            <a:pPr lvl="0" algn="r"/>
            <a:r>
              <a:rPr lang="ru-RU" sz="2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продукции либо изданий </a:t>
            </a:r>
          </a:p>
          <a:p>
            <a:pPr lvl="0" algn="r"/>
            <a:r>
              <a:rPr lang="ru-RU" sz="2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прессы</a:t>
            </a: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. </a:t>
            </a:r>
            <a:endParaRPr lang="ru-RU" sz="2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Рисунок 9" descr="1335555815_otchetnist-cherez-interne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23695">
            <a:off x="-111355" y="214766"/>
            <a:ext cx="4901534" cy="3600400"/>
          </a:xfrm>
          <a:prstGeom prst="rect">
            <a:avLst/>
          </a:prstGeom>
        </p:spPr>
      </p:pic>
      <p:pic>
        <p:nvPicPr>
          <p:cNvPr id="9" name="Рисунок 8" descr="Fotolia_42914411_Subscription_X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2564904"/>
            <a:ext cx="2926059" cy="1800200"/>
          </a:xfrm>
          <a:prstGeom prst="lightningBol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51520" y="3789040"/>
            <a:ext cx="5466307" cy="4308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Примеры сайтов издательств:</a:t>
            </a:r>
            <a:endParaRPr lang="ru-RU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nternet_conn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016" y="692696"/>
            <a:ext cx="3954016" cy="39540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509120"/>
            <a:ext cx="874846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Примеры </a:t>
            </a:r>
            <a:r>
              <a:rPr lang="ru-RU" sz="2000" dirty="0" err="1">
                <a:latin typeface="Comic Sans MS" pitchFamily="66" charset="0"/>
              </a:rPr>
              <a:t>онлайн-энциклопедий</a:t>
            </a:r>
            <a:r>
              <a:rPr lang="ru-RU" sz="2000" dirty="0">
                <a:latin typeface="Comic Sans MS" pitchFamily="66" charset="0"/>
              </a:rPr>
              <a:t>: </a:t>
            </a:r>
          </a:p>
          <a:p>
            <a:pPr marL="360363" indent="-360363"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360363" algn="l"/>
              </a:tabLst>
            </a:pPr>
            <a:r>
              <a:rPr lang="ru-RU" sz="2000" dirty="0" err="1">
                <a:latin typeface="Comic Sans MS" pitchFamily="66" charset="0"/>
              </a:rPr>
              <a:t>Википедия</a:t>
            </a:r>
            <a:r>
              <a:rPr lang="ru-RU" sz="2000" dirty="0">
                <a:latin typeface="Comic Sans MS" pitchFamily="66" charset="0"/>
              </a:rPr>
              <a:t> – свободная энциклопедия (https://ru.wikipedia.org); </a:t>
            </a:r>
          </a:p>
          <a:p>
            <a:pPr marL="360363" indent="-360363"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360363" algn="l"/>
              </a:tabLst>
            </a:pPr>
            <a:r>
              <a:rPr lang="ru-RU" sz="2000" dirty="0" err="1">
                <a:latin typeface="Comic Sans MS" pitchFamily="66" charset="0"/>
              </a:rPr>
              <a:t>Яндекс</a:t>
            </a:r>
            <a:r>
              <a:rPr lang="ru-RU" sz="2000" dirty="0">
                <a:latin typeface="Comic Sans MS" pitchFamily="66" charset="0"/>
              </a:rPr>
              <a:t> – Энциклопедии и словари (http://slovari.yandex.ru); </a:t>
            </a:r>
          </a:p>
          <a:p>
            <a:pPr marL="360363" indent="-360363"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360363" algn="l"/>
              </a:tabLst>
            </a:pPr>
            <a:r>
              <a:rPr lang="ru-RU" sz="2000" dirty="0" err="1">
                <a:latin typeface="Comic Sans MS" pitchFamily="66" charset="0"/>
              </a:rPr>
              <a:t>Megabook</a:t>
            </a:r>
            <a:r>
              <a:rPr lang="ru-RU" sz="2000" dirty="0">
                <a:latin typeface="Comic Sans MS" pitchFamily="66" charset="0"/>
              </a:rPr>
              <a:t> – </a:t>
            </a:r>
            <a:r>
              <a:rPr lang="ru-RU" sz="2000" dirty="0" err="1">
                <a:latin typeface="Comic Sans MS" pitchFamily="66" charset="0"/>
              </a:rPr>
              <a:t>Мегаэнциклопедия</a:t>
            </a:r>
            <a:r>
              <a:rPr lang="ru-RU" sz="2000" dirty="0">
                <a:latin typeface="Comic Sans MS" pitchFamily="66" charset="0"/>
              </a:rPr>
              <a:t> Кирилла и </a:t>
            </a:r>
            <a:r>
              <a:rPr lang="ru-RU" sz="2000" dirty="0" err="1">
                <a:latin typeface="Comic Sans MS" pitchFamily="66" charset="0"/>
              </a:rPr>
              <a:t>Мефодия</a:t>
            </a:r>
            <a:r>
              <a:rPr lang="ru-RU" sz="2000" dirty="0">
                <a:latin typeface="Comic Sans MS" pitchFamily="66" charset="0"/>
              </a:rPr>
              <a:t> (http://megabook.ru); </a:t>
            </a:r>
          </a:p>
          <a:p>
            <a:pPr marL="360363" indent="-360363">
              <a:buClr>
                <a:srgbClr val="C00000"/>
              </a:buClr>
              <a:buSzPct val="150000"/>
              <a:buFont typeface="Wingdings" pitchFamily="2" charset="2"/>
              <a:buChar char="ü"/>
              <a:tabLst>
                <a:tab pos="360363" algn="l"/>
              </a:tabLst>
            </a:pPr>
            <a:r>
              <a:rPr lang="ru-RU" sz="2000" dirty="0">
                <a:latin typeface="Comic Sans MS" pitchFamily="66" charset="0"/>
              </a:rPr>
              <a:t>Энциклопедия </a:t>
            </a:r>
            <a:r>
              <a:rPr lang="ru-RU" sz="2000" dirty="0" err="1">
                <a:latin typeface="Comic Sans MS" pitchFamily="66" charset="0"/>
              </a:rPr>
              <a:t>Кругосвет</a:t>
            </a:r>
            <a:r>
              <a:rPr lang="ru-RU" sz="2000" dirty="0">
                <a:latin typeface="Comic Sans MS" pitchFamily="66" charset="0"/>
              </a:rPr>
              <a:t> (</a:t>
            </a:r>
            <a:r>
              <a:rPr lang="en-US" sz="2000" dirty="0">
                <a:latin typeface="Comic Sans MS" pitchFamily="66" charset="0"/>
                <a:hlinkClick r:id="rId3"/>
              </a:rPr>
              <a:t>http://www.krugosvet.ru</a:t>
            </a:r>
            <a:r>
              <a:rPr lang="en-US" sz="2000" dirty="0">
                <a:latin typeface="Comic Sans MS" pitchFamily="66" charset="0"/>
              </a:rPr>
              <a:t>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404664"/>
            <a:ext cx="5508104" cy="36317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3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Энциклопедические и справочные ресурсы для поддержки учебного процесса – это сайты общего назначения, предназначенные для широкого круга пользователей (не обязательно имеющих отношение к сфере образования) и предоставляющие проверенную информацию с высокой степенью достоверности.</a:t>
            </a:r>
            <a:endParaRPr lang="ru-RU" sz="23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0" name="Picture 2" descr="http://st.storeland.net/7/1225/784/redCab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3779912" cy="1961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1524</Words>
  <Application>Microsoft Office PowerPoint</Application>
  <PresentationFormat>Экран (4:3)</PresentationFormat>
  <Paragraphs>136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48</cp:revision>
  <dcterms:created xsi:type="dcterms:W3CDTF">2014-10-31T15:38:47Z</dcterms:created>
  <dcterms:modified xsi:type="dcterms:W3CDTF">2014-11-06T10:40:11Z</dcterms:modified>
</cp:coreProperties>
</file>