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7" r:id="rId2"/>
    <p:sldId id="259" r:id="rId3"/>
    <p:sldId id="256" r:id="rId4"/>
    <p:sldId id="258" r:id="rId5"/>
    <p:sldId id="262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F7DA5-F858-419F-A8D2-D29B354D7B5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20440-0488-48DD-83A6-8CE19AD7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7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01898B-AAFC-4D08-B2E8-249F0C68A50C}" type="slidenum">
              <a:rPr lang="ru-RU"/>
              <a:pPr eaLnBrk="1" hangingPunct="1"/>
              <a:t>5</a:t>
            </a:fld>
            <a:endParaRPr lang="ru-RU"/>
          </a:p>
        </p:txBody>
      </p:sp>
      <p:sp>
        <p:nvSpPr>
          <p:cNvPr id="2969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47B7CCE-C08D-4B0C-99CB-8A0A4FA24D3B}" type="slidenum">
              <a:rPr lang="ru-RU" sz="1200">
                <a:latin typeface="+mn-lt"/>
              </a:rPr>
              <a:pPr algn="r">
                <a:defRPr/>
              </a:pPr>
              <a:t>5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01898B-AAFC-4D08-B2E8-249F0C68A50C}" type="slidenum">
              <a:rPr lang="ru-RU"/>
              <a:pPr eaLnBrk="1" hangingPunct="1"/>
              <a:t>6</a:t>
            </a:fld>
            <a:endParaRPr lang="ru-RU"/>
          </a:p>
        </p:txBody>
      </p:sp>
      <p:sp>
        <p:nvSpPr>
          <p:cNvPr id="2969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47B7CCE-C08D-4B0C-99CB-8A0A4FA24D3B}" type="slidenum">
              <a:rPr lang="ru-RU" sz="1200">
                <a:latin typeface="+mn-lt"/>
              </a:rPr>
              <a:pPr algn="r">
                <a:defRPr/>
              </a:pPr>
              <a:t>6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01898B-AAFC-4D08-B2E8-249F0C68A50C}" type="slidenum">
              <a:rPr lang="ru-RU"/>
              <a:pPr eaLnBrk="1" hangingPunct="1"/>
              <a:t>8</a:t>
            </a:fld>
            <a:endParaRPr lang="ru-RU"/>
          </a:p>
        </p:txBody>
      </p:sp>
      <p:sp>
        <p:nvSpPr>
          <p:cNvPr id="2969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47B7CCE-C08D-4B0C-99CB-8A0A4FA24D3B}" type="slidenum">
              <a:rPr lang="ru-RU" sz="1200">
                <a:latin typeface="+mn-lt"/>
              </a:rPr>
              <a:pPr algn="r">
                <a:defRPr/>
              </a:pPr>
              <a:t>8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3DAE-2CA8-4598-A1A3-8B16B4C65418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94DA-C026-4DC5-99BB-A3AD318E0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3DAE-2CA8-4598-A1A3-8B16B4C65418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94DA-C026-4DC5-99BB-A3AD318E0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3DAE-2CA8-4598-A1A3-8B16B4C65418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94DA-C026-4DC5-99BB-A3AD318E039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3DAE-2CA8-4598-A1A3-8B16B4C65418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94DA-C026-4DC5-99BB-A3AD318E039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3DAE-2CA8-4598-A1A3-8B16B4C65418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94DA-C026-4DC5-99BB-A3AD318E0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3DAE-2CA8-4598-A1A3-8B16B4C65418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94DA-C026-4DC5-99BB-A3AD318E039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3DAE-2CA8-4598-A1A3-8B16B4C65418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94DA-C026-4DC5-99BB-A3AD318E0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3DAE-2CA8-4598-A1A3-8B16B4C65418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94DA-C026-4DC5-99BB-A3AD318E0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3DAE-2CA8-4598-A1A3-8B16B4C65418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94DA-C026-4DC5-99BB-A3AD318E0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3DAE-2CA8-4598-A1A3-8B16B4C65418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94DA-C026-4DC5-99BB-A3AD318E039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3DAE-2CA8-4598-A1A3-8B16B4C65418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94DA-C026-4DC5-99BB-A3AD318E039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3CE3DAE-2CA8-4598-A1A3-8B16B4C65418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49A94DA-C026-4DC5-99BB-A3AD318E039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250825" y="476250"/>
            <a:ext cx="8605838" cy="4392613"/>
            <a:chOff x="158" y="300"/>
            <a:chExt cx="5421" cy="2767"/>
          </a:xfrm>
        </p:grpSpPr>
        <p:sp>
          <p:nvSpPr>
            <p:cNvPr id="20483" name="Line 3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4" name="Line 4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5" name="Line 5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3048000" y="2590800"/>
            <a:ext cx="2190750" cy="2255838"/>
            <a:chOff x="3552" y="1661"/>
            <a:chExt cx="1380" cy="1421"/>
          </a:xfrm>
        </p:grpSpPr>
        <p:sp>
          <p:nvSpPr>
            <p:cNvPr id="20493" name="Freeform 13"/>
            <p:cNvSpPr>
              <a:spLocks/>
            </p:cNvSpPr>
            <p:nvPr/>
          </p:nvSpPr>
          <p:spPr bwMode="auto">
            <a:xfrm>
              <a:off x="3552" y="1716"/>
              <a:ext cx="1140" cy="1340"/>
            </a:xfrm>
            <a:custGeom>
              <a:avLst/>
              <a:gdLst>
                <a:gd name="T0" fmla="*/ 19 w 1140"/>
                <a:gd name="T1" fmla="*/ 862 h 1340"/>
                <a:gd name="T2" fmla="*/ 14 w 1140"/>
                <a:gd name="T3" fmla="*/ 1154 h 1340"/>
                <a:gd name="T4" fmla="*/ 106 w 1140"/>
                <a:gd name="T5" fmla="*/ 1284 h 1340"/>
                <a:gd name="T6" fmla="*/ 422 w 1140"/>
                <a:gd name="T7" fmla="*/ 1126 h 1340"/>
                <a:gd name="T8" fmla="*/ 1140 w 1140"/>
                <a:gd name="T9" fmla="*/ 0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0" h="1340">
                  <a:moveTo>
                    <a:pt x="19" y="862"/>
                  </a:moveTo>
                  <a:cubicBezTo>
                    <a:pt x="18" y="911"/>
                    <a:pt x="0" y="1084"/>
                    <a:pt x="14" y="1154"/>
                  </a:cubicBezTo>
                  <a:cubicBezTo>
                    <a:pt x="28" y="1224"/>
                    <a:pt x="38" y="1289"/>
                    <a:pt x="106" y="1284"/>
                  </a:cubicBezTo>
                  <a:cubicBezTo>
                    <a:pt x="174" y="1279"/>
                    <a:pt x="250" y="1340"/>
                    <a:pt x="422" y="1126"/>
                  </a:cubicBezTo>
                  <a:cubicBezTo>
                    <a:pt x="594" y="912"/>
                    <a:pt x="991" y="235"/>
                    <a:pt x="1140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94" name="Oval 14"/>
            <p:cNvSpPr>
              <a:spLocks noChangeArrowheads="1"/>
            </p:cNvSpPr>
            <p:nvPr/>
          </p:nvSpPr>
          <p:spPr bwMode="auto">
            <a:xfrm rot="1529160">
              <a:off x="4105" y="1661"/>
              <a:ext cx="364" cy="726"/>
            </a:xfrm>
            <a:prstGeom prst="ellipse">
              <a:avLst/>
            </a:pr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5" name="Freeform 15"/>
            <p:cNvSpPr>
              <a:spLocks/>
            </p:cNvSpPr>
            <p:nvPr/>
          </p:nvSpPr>
          <p:spPr bwMode="auto">
            <a:xfrm>
              <a:off x="4177" y="1706"/>
              <a:ext cx="755" cy="1376"/>
            </a:xfrm>
            <a:custGeom>
              <a:avLst/>
              <a:gdLst>
                <a:gd name="T0" fmla="*/ 755 w 755"/>
                <a:gd name="T1" fmla="*/ 966 h 1421"/>
                <a:gd name="T2" fmla="*/ 221 w 755"/>
                <a:gd name="T3" fmla="*/ 1380 h 1421"/>
                <a:gd name="T4" fmla="*/ 5 w 755"/>
                <a:gd name="T5" fmla="*/ 1212 h 1421"/>
                <a:gd name="T6" fmla="*/ 191 w 755"/>
                <a:gd name="T7" fmla="*/ 768 h 1421"/>
                <a:gd name="T8" fmla="*/ 539 w 755"/>
                <a:gd name="T9" fmla="*/ 0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5" h="1421">
                  <a:moveTo>
                    <a:pt x="755" y="966"/>
                  </a:moveTo>
                  <a:cubicBezTo>
                    <a:pt x="666" y="1034"/>
                    <a:pt x="346" y="1339"/>
                    <a:pt x="221" y="1380"/>
                  </a:cubicBezTo>
                  <a:cubicBezTo>
                    <a:pt x="96" y="1421"/>
                    <a:pt x="10" y="1314"/>
                    <a:pt x="5" y="1212"/>
                  </a:cubicBezTo>
                  <a:cubicBezTo>
                    <a:pt x="0" y="1110"/>
                    <a:pt x="102" y="970"/>
                    <a:pt x="191" y="768"/>
                  </a:cubicBezTo>
                  <a:cubicBezTo>
                    <a:pt x="280" y="566"/>
                    <a:pt x="467" y="160"/>
                    <a:pt x="539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96" name="AutoShape 16"/>
          <p:cNvSpPr>
            <a:spLocks noChangeArrowheads="1"/>
          </p:cNvSpPr>
          <p:nvPr/>
        </p:nvSpPr>
        <p:spPr bwMode="auto">
          <a:xfrm>
            <a:off x="2971800" y="4038600"/>
            <a:ext cx="144463" cy="144463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4876800" y="2667000"/>
            <a:ext cx="144463" cy="144463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8" name="AutoShape 18"/>
          <p:cNvSpPr>
            <a:spLocks noChangeArrowheads="1"/>
          </p:cNvSpPr>
          <p:nvPr/>
        </p:nvSpPr>
        <p:spPr bwMode="auto">
          <a:xfrm rot="12875164">
            <a:off x="2971800" y="4191000"/>
            <a:ext cx="649288" cy="144463"/>
          </a:xfrm>
          <a:prstGeom prst="homePlate">
            <a:avLst>
              <a:gd name="adj" fmla="val 11236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1447800" y="0"/>
            <a:ext cx="2667000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17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Я я</a:t>
            </a:r>
          </a:p>
        </p:txBody>
      </p:sp>
    </p:spTree>
    <p:extLst>
      <p:ext uri="{BB962C8B-B14F-4D97-AF65-F5344CB8AC3E}">
        <p14:creationId xmlns:p14="http://schemas.microsoft.com/office/powerpoint/2010/main" val="326869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4335E-6 C -0.00138 0.02775 -0.00277 0.05573 0.00226 0.07075 C 0.0073 0.08578 0.02084 0.09041 0.03039 0.09041 C 0.04011 0.09041 0.03785 0.10497 0.05973 0.07075 C 0.0816 0.03677 0.14323 -0.06728 0.16181 -0.11399 C 0.18056 -0.16046 0.17553 -0.19098 0.17153 -0.20832 C 0.16754 -0.22566 0.15087 -0.22728 0.13803 -0.21803 C 0.12518 -0.20878 0.10209 -0.17526 0.09445 -0.15283 C 0.08698 -0.1304 0.08872 -0.0978 0.09237 -0.08323 C 0.09601 -0.06867 0.10695 -0.06497 0.11615 -0.0652 C 0.12553 -0.06543 0.14219 -0.08115 0.14775 -0.08462 " pathEditMode="relative" rAng="0" ptsTypes="aaaaaaaaaaA">
                                      <p:cBhvr>
                                        <p:cTn id="10" dur="3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9" y="-6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49 -0.22127 C 0.15902 -0.13804 0.12673 -0.05457 0.11232 -0.00624 C 0.09791 0.04208 0.10156 0.05272 0.10503 0.06867 C 0.1085 0.08462 0.11267 0.10196 0.13316 0.08948 C 0.15364 0.07699 0.20816 0.01387 0.22795 -0.00601 " pathEditMode="relative" rAng="0" ptsTypes="aaaaa">
                                      <p:cBhvr>
                                        <p:cTn id="13" dur="3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16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8" grpId="0" animBg="1"/>
      <p:bldP spid="20498" grpId="1" animBg="1"/>
      <p:bldP spid="20498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417000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1" r="32857" b="9687"/>
          <a:stretch/>
        </p:blipFill>
        <p:spPr bwMode="auto">
          <a:xfrm>
            <a:off x="2552544" y="3483888"/>
            <a:ext cx="3744416" cy="318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0"/>
          <a:stretch/>
        </p:blipFill>
        <p:spPr bwMode="auto">
          <a:xfrm>
            <a:off x="4637545" y="639309"/>
            <a:ext cx="3720769" cy="281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3973" y="2413337"/>
            <a:ext cx="29915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cs typeface="Aharoni" pitchFamily="2" charset="-79"/>
              </a:rPr>
              <a:t>котёнок</a:t>
            </a:r>
            <a:endParaRPr lang="ru-RU" sz="6000" b="1" dirty="0"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0809" y="2413336"/>
            <a:ext cx="40142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cs typeface="Aharoni" pitchFamily="2" charset="-79"/>
              </a:rPr>
              <a:t>жеребёнок</a:t>
            </a:r>
            <a:endParaRPr lang="ru-RU" sz="6000" b="1" dirty="0"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5650543"/>
            <a:ext cx="29562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cs typeface="Aharoni" pitchFamily="2" charset="-79"/>
              </a:rPr>
              <a:t>телёнок</a:t>
            </a:r>
            <a:endParaRPr lang="ru-RU" sz="6000" b="1" dirty="0">
              <a:cs typeface="Aharoni" pitchFamily="2" charset="-79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552544" y="2413337"/>
            <a:ext cx="147248" cy="15156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382757"/>
            <a:ext cx="2127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84" y="5650543"/>
            <a:ext cx="2127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41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66" y="116632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Всегда во рту, а не проглотишь?</a:t>
            </a:r>
          </a:p>
        </p:txBody>
      </p:sp>
      <p:pic>
        <p:nvPicPr>
          <p:cNvPr id="6148" name="Picture 4" descr="язы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060575"/>
            <a:ext cx="322103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4284663" y="4149725"/>
            <a:ext cx="403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859338" y="3068638"/>
            <a:ext cx="35290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dirty="0"/>
              <a:t>      </a:t>
            </a:r>
            <a:r>
              <a:rPr lang="ru-RU" sz="5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ЯЗЫК</a:t>
            </a:r>
            <a:endParaRPr lang="ru-RU" sz="5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511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4545" y="404664"/>
            <a:ext cx="7869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спеши языком, торопись делом.</a:t>
            </a:r>
            <a:endParaRPr lang="ru-RU" sz="4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16"/>
          <p:cNvSpPr>
            <a:spLocks noChangeArrowheads="1" noChangeShapeType="1" noTextEdit="1"/>
          </p:cNvSpPr>
          <p:nvPr/>
        </p:nvSpPr>
        <p:spPr bwMode="auto">
          <a:xfrm>
            <a:off x="1143000" y="1524000"/>
            <a:ext cx="6629400" cy="3352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Impact"/>
              </a:rPr>
              <a:t>УДАРЕНИЕ</a:t>
            </a:r>
          </a:p>
        </p:txBody>
      </p:sp>
    </p:spTree>
    <p:extLst>
      <p:ext uri="{BB962C8B-B14F-4D97-AF65-F5344CB8AC3E}">
        <p14:creationId xmlns:p14="http://schemas.microsoft.com/office/powerpoint/2010/main" val="374213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_4f71de4c0644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8" y="188640"/>
            <a:ext cx="894202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11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928688" y="142875"/>
            <a:ext cx="2200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b="1" u="sng" dirty="0">
                <a:solidFill>
                  <a:srgbClr val="C00000"/>
                </a:solidFill>
                <a:latin typeface="Calibri" pitchFamily="34" charset="0"/>
              </a:rPr>
              <a:t>Белки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5643563" y="142875"/>
            <a:ext cx="3000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b="1" u="sng">
                <a:solidFill>
                  <a:srgbClr val="C00000"/>
                </a:solidFill>
                <a:latin typeface="Calibri" pitchFamily="34" charset="0"/>
              </a:rPr>
              <a:t>Белки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1571626" y="214312"/>
            <a:ext cx="285750" cy="142875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7429501" y="214312"/>
            <a:ext cx="285750" cy="142875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Кирилл\Рабочий стол\Рабочий стол\МАМА\природа, фото\0_32cb6_f1cf18a8_X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365500"/>
            <a:ext cx="4675188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14375" y="1214438"/>
            <a:ext cx="26431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На ветку дуба</a:t>
            </a:r>
          </a:p>
          <a:p>
            <a:pPr eaLnBrk="1" hangingPunct="1"/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  Сели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белки,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85813" y="2143125"/>
            <a:ext cx="2673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Устроив в роще</a:t>
            </a:r>
          </a:p>
          <a:p>
            <a:pPr eaLnBrk="1" hangingPunct="1"/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     посиделки.</a:t>
            </a:r>
          </a:p>
        </p:txBody>
      </p:sp>
      <p:pic>
        <p:nvPicPr>
          <p:cNvPr id="1027" name="Picture 3" descr="C:\Documents and Settings\Кирилл\Рабочий стол\Рабочий стол\МАМА\ударение\1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1071563"/>
            <a:ext cx="895350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Documents and Settings\Кирилл\Рабочий стол\Рабочий стол\МАМА\ударение\0_1f659_bf2fe2fb_L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3279775"/>
            <a:ext cx="3779837" cy="34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Кирилл\Рабочий стол\Рабочий стол\МАМА\анимация\19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643188"/>
            <a:ext cx="1547812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429125" y="1285875"/>
            <a:ext cx="39290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Шеф-повар просит нас:</a:t>
            </a:r>
          </a:p>
          <a:p>
            <a:pPr eaLnBrk="1" hangingPunct="1"/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                      «Сынки!</a:t>
            </a:r>
          </a:p>
          <a:p>
            <a:pPr eaLnBrk="1" hangingPunct="1"/>
            <a:endParaRPr lang="ru-RU" sz="2800" b="1">
              <a:solidFill>
                <a:srgbClr val="7030A0"/>
              </a:solidFill>
              <a:latin typeface="Calibri" pitchFamily="34" charset="0"/>
            </a:endParaRPr>
          </a:p>
          <a:p>
            <a:pPr eaLnBrk="1" hangingPunct="1"/>
            <a:endParaRPr lang="ru-RU" sz="2800" b="1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43438" y="2143125"/>
            <a:ext cx="33099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Для торта сбили бы</a:t>
            </a:r>
          </a:p>
          <a:p>
            <a:pPr eaLnBrk="1" hangingPunct="1"/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                      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белки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!»</a:t>
            </a:r>
          </a:p>
        </p:txBody>
      </p:sp>
      <p:pic>
        <p:nvPicPr>
          <p:cNvPr id="1030" name="Picture 6" descr="C:\Documents and Settings\Кирилл\Рабочий стол\Рабочий стол\МАМА\ударение\10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9188"/>
            <a:ext cx="10191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C:\Documents and Settings\Кирилл\Рабочий стол\Рабочий стол\МАМА\ударение\10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000625"/>
            <a:ext cx="10191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C:\Documents and Settings\Кирилл\Рабочий стол\Рабочий стол\МАМА\ударение\100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7625" y="5000625"/>
            <a:ext cx="9286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0"/>
            <a:ext cx="8096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5813" y="0"/>
            <a:ext cx="857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66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043608" y="143212"/>
            <a:ext cx="27072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b="1" u="sng" dirty="0" smtClean="0">
                <a:solidFill>
                  <a:srgbClr val="C00000"/>
                </a:solidFill>
                <a:latin typeface="Calibri" pitchFamily="34" charset="0"/>
              </a:rPr>
              <a:t>замок</a:t>
            </a:r>
            <a:endParaRPr lang="ru-RU" sz="6000" b="1" u="sng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6000750" y="139155"/>
            <a:ext cx="3000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b="1" u="sng" dirty="0" smtClean="0">
                <a:solidFill>
                  <a:srgbClr val="C00000"/>
                </a:solidFill>
                <a:latin typeface="Calibri" pitchFamily="34" charset="0"/>
              </a:rPr>
              <a:t>замок</a:t>
            </a:r>
            <a:endParaRPr lang="ru-RU" sz="6000" b="1" u="sng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1571626" y="214312"/>
            <a:ext cx="285750" cy="142875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7429501" y="214312"/>
            <a:ext cx="285750" cy="142875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0"/>
            <a:ext cx="8096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5813" y="0"/>
            <a:ext cx="857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" y="3573016"/>
            <a:ext cx="297497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248" y="3252002"/>
            <a:ext cx="2899494" cy="226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54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428" y="1988840"/>
            <a:ext cx="898515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вариант – На горе стоит.....</a:t>
            </a:r>
          </a:p>
          <a:p>
            <a:pPr algn="ctr"/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вариант - На двери весит....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868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683568" y="355768"/>
            <a:ext cx="34563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b="1" u="sng" dirty="0" smtClean="0">
                <a:solidFill>
                  <a:srgbClr val="C00000"/>
                </a:solidFill>
                <a:latin typeface="Calibri" pitchFamily="34" charset="0"/>
              </a:rPr>
              <a:t>гвоздики</a:t>
            </a:r>
            <a:endParaRPr lang="ru-RU" sz="6000" b="1" u="sng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5342182" y="330224"/>
            <a:ext cx="36370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b="1" u="sng" dirty="0" smtClean="0">
                <a:solidFill>
                  <a:srgbClr val="C00000"/>
                </a:solidFill>
                <a:latin typeface="Calibri" pitchFamily="34" charset="0"/>
              </a:rPr>
              <a:t>гвоздики</a:t>
            </a:r>
            <a:endParaRPr lang="ru-RU" sz="6000" b="1" u="sng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1571626" y="214312"/>
            <a:ext cx="285750" cy="142875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7429501" y="214312"/>
            <a:ext cx="285750" cy="142875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0"/>
            <a:ext cx="8096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Documents and Settings\Кирилл\Рабочий стол\Рабочий стол\МАМА\анимация\тттттт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5813" y="0"/>
            <a:ext cx="857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052" y="1844824"/>
            <a:ext cx="301845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38100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2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69497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08262"/>
            <a:ext cx="3581673" cy="333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626785"/>
            <a:ext cx="8153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Назовите имена сказочных героев: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9841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CFCFC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141</TotalTime>
  <Words>82</Words>
  <Application>Microsoft Office PowerPoint</Application>
  <PresentationFormat>Экран (4:3)</PresentationFormat>
  <Paragraphs>32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Презентация PowerPoint</vt:lpstr>
      <vt:lpstr>Всегда во рту, а не проглотишь?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SAMSUNG</cp:lastModifiedBy>
  <cp:revision>14</cp:revision>
  <dcterms:created xsi:type="dcterms:W3CDTF">2013-10-20T11:28:04Z</dcterms:created>
  <dcterms:modified xsi:type="dcterms:W3CDTF">2014-12-16T10:11:30Z</dcterms:modified>
</cp:coreProperties>
</file>