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</p:sldMasterIdLst>
  <p:notesMasterIdLst>
    <p:notesMasterId r:id="rId21"/>
  </p:notesMasterIdLst>
  <p:sldIdLst>
    <p:sldId id="256" r:id="rId3"/>
    <p:sldId id="281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79" r:id="rId12"/>
    <p:sldId id="275" r:id="rId13"/>
    <p:sldId id="270" r:id="rId14"/>
    <p:sldId id="277" r:id="rId15"/>
    <p:sldId id="276" r:id="rId16"/>
    <p:sldId id="257" r:id="rId17"/>
    <p:sldId id="280" r:id="rId18"/>
    <p:sldId id="278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E8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FA34A-EDA3-41B7-A6B5-64160C5450B9}" type="doc">
      <dgm:prSet loTypeId="urn:microsoft.com/office/officeart/2005/8/layout/radial5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F603DE6-5E88-483D-8ADB-8D58E8E4FB73}">
      <dgm:prSet custT="1"/>
      <dgm:spPr/>
      <dgm:t>
        <a:bodyPr/>
        <a:lstStyle/>
        <a:p>
          <a:pPr rtl="0"/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Добрый человек - это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5D1057B-7603-42B0-9D66-0933468161F2}" type="parTrans" cxnId="{4175D3BE-840F-4582-AEEC-CC3468C0ED3B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7FBFE97-6A22-438B-8459-1E8A551507FB}" type="sibTrans" cxnId="{4175D3BE-840F-4582-AEEC-CC3468C0ED3B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E5AD086-5786-481B-9712-87AD95ACEB97}">
      <dgm:prSet custT="1"/>
      <dgm:spPr/>
      <dgm:t>
        <a:bodyPr/>
        <a:lstStyle/>
        <a:p>
          <a:pPr rtl="0"/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умеющий прощать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3BAC3AA-B617-4BB8-B06B-DD9FE8BB6B6F}" type="parTrans" cxnId="{298A586B-7135-44D6-A7E2-C4626E0A39BE}">
      <dgm:prSet custT="1"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FDF147D-47CF-4CCA-8314-72AF76BBFCCC}" type="sibTrans" cxnId="{298A586B-7135-44D6-A7E2-C4626E0A39BE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6B5D277-A2AF-40D4-BACF-1F2EE1E9C07C}">
      <dgm:prSet custT="1"/>
      <dgm:spPr/>
      <dgm:t>
        <a:bodyPr/>
        <a:lstStyle/>
        <a:p>
          <a:pPr rtl="0"/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твоё мнение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138E67B-EEF8-418B-B756-B77643D4CC84}" type="parTrans" cxnId="{DDB2CDF0-2596-4DCB-A6E3-7B31D0026789}">
      <dgm:prSet custT="1"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EAC72F2-636C-4CD6-8727-134FDA5F7A9B}" type="sibTrans" cxnId="{DDB2CDF0-2596-4DCB-A6E3-7B31D0026789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9D4AEDC-0401-4A4D-B185-3A0D1765166A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внимательный к нуждам других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B31CBFC-42EF-4F85-ABD8-3B353825BF3F}" type="parTrans" cxnId="{F96FCF74-24BE-4C9D-A623-51B8E99D7E28}">
      <dgm:prSet custT="1"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634B729-15E9-493D-ABC5-FDF65F97F06C}" type="sibTrans" cxnId="{F96FCF74-24BE-4C9D-A623-51B8E99D7E28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7B9AA5A-6133-41D6-9187-7850D5D271F8}">
      <dgm:prSet custT="1"/>
      <dgm:spPr/>
      <dgm:t>
        <a:bodyPr/>
        <a:lstStyle/>
        <a:p>
          <a:pPr rtl="0"/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щедрый человек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4FFE75A-575B-4874-BAD8-8A083462C126}" type="sibTrans" cxnId="{A799B7BE-7ABE-46CD-BA1A-BF09BE4119D0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2044C8A-66B2-4317-881E-3B1AD7EB3D26}" type="parTrans" cxnId="{A799B7BE-7ABE-46CD-BA1A-BF09BE4119D0}">
      <dgm:prSet custT="1"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12E304-B8DE-44A9-B188-F3794EF0B2EA}" type="pres">
      <dgm:prSet presAssocID="{554FA34A-EDA3-41B7-A6B5-64160C5450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1A097A-92E9-4BF3-9373-BD5947DEB2DC}" type="pres">
      <dgm:prSet presAssocID="{8F603DE6-5E88-483D-8ADB-8D58E8E4FB73}" presName="centerShape" presStyleLbl="node0" presStyleIdx="0" presStyleCnt="1" custScaleX="110000" custScaleY="110000" custLinFactNeighborX="3486" custLinFactNeighborY="-764"/>
      <dgm:spPr/>
      <dgm:t>
        <a:bodyPr/>
        <a:lstStyle/>
        <a:p>
          <a:endParaRPr lang="ru-RU"/>
        </a:p>
      </dgm:t>
    </dgm:pt>
    <dgm:pt modelId="{E9E02F09-734A-4930-8BB1-B9493E36B90E}" type="pres">
      <dgm:prSet presAssocID="{92044C8A-66B2-4317-881E-3B1AD7EB3D26}" presName="parTrans" presStyleLbl="sibTrans2D1" presStyleIdx="0" presStyleCnt="4" custScaleX="169112" custLinFactNeighborX="6189" custLinFactNeighborY="-8181"/>
      <dgm:spPr/>
      <dgm:t>
        <a:bodyPr/>
        <a:lstStyle/>
        <a:p>
          <a:endParaRPr lang="ru-RU"/>
        </a:p>
      </dgm:t>
    </dgm:pt>
    <dgm:pt modelId="{554B2E94-F339-4938-848D-F2FE2A5AE06D}" type="pres">
      <dgm:prSet presAssocID="{92044C8A-66B2-4317-881E-3B1AD7EB3D2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3E8D8A38-AC9E-4156-A84F-890DDED6C03A}" type="pres">
      <dgm:prSet presAssocID="{77B9AA5A-6133-41D6-9187-7850D5D271F8}" presName="node" presStyleLbl="node1" presStyleIdx="0" presStyleCnt="4" custScaleX="110000" custScaleY="110000" custRadScaleRad="104000" custRadScaleInc="-6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68AB9-63D7-4199-B5BC-A6DBCFB5F0C9}" type="pres">
      <dgm:prSet presAssocID="{83BAC3AA-B617-4BB8-B06B-DD9FE8BB6B6F}" presName="parTrans" presStyleLbl="sibTrans2D1" presStyleIdx="1" presStyleCnt="4" custScaleX="145787" custScaleY="104128" custLinFactNeighborX="-14723" custLinFactNeighborY="0"/>
      <dgm:spPr/>
      <dgm:t>
        <a:bodyPr/>
        <a:lstStyle/>
        <a:p>
          <a:endParaRPr lang="ru-RU"/>
        </a:p>
      </dgm:t>
    </dgm:pt>
    <dgm:pt modelId="{DA7A2B0D-FD00-4F3A-A5DD-B3067B030AB8}" type="pres">
      <dgm:prSet presAssocID="{83BAC3AA-B617-4BB8-B06B-DD9FE8BB6B6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E8A4025-E599-4C97-8976-1BFF13566BEC}" type="pres">
      <dgm:prSet presAssocID="{3E5AD086-5786-481B-9712-87AD95ACEB97}" presName="node" presStyleLbl="node1" presStyleIdx="1" presStyleCnt="4" custScaleX="110000" custScaleY="110000" custRadScaleRad="111683" custRadScaleInc="-1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F2DAC-9E92-4A51-8144-54AF080C43D2}" type="pres">
      <dgm:prSet presAssocID="{8B31CBFC-42EF-4F85-ABD8-3B353825BF3F}" presName="parTrans" presStyleLbl="sibTrans2D1" presStyleIdx="2" presStyleCnt="4" custScaleX="177752" custLinFactNeighborX="-7106" custLinFactNeighborY="2956"/>
      <dgm:spPr/>
      <dgm:t>
        <a:bodyPr/>
        <a:lstStyle/>
        <a:p>
          <a:endParaRPr lang="ru-RU"/>
        </a:p>
      </dgm:t>
    </dgm:pt>
    <dgm:pt modelId="{D484654E-77E6-4EA1-A7CF-D216B2104608}" type="pres">
      <dgm:prSet presAssocID="{8B31CBFC-42EF-4F85-ABD8-3B353825BF3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1E06667-8736-49E7-9E4A-BB60415B9026}" type="pres">
      <dgm:prSet presAssocID="{69D4AEDC-0401-4A4D-B185-3A0D1765166A}" presName="node" presStyleLbl="node1" presStyleIdx="2" presStyleCnt="4" custScaleX="144305" custScaleY="110000" custRadScaleRad="90700" custRadScaleInc="-14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114C0-2D88-4C7A-8EBC-BA63DF54B6F5}" type="pres">
      <dgm:prSet presAssocID="{B138E67B-EEF8-418B-B756-B77643D4CC84}" presName="parTrans" presStyleLbl="sibTrans2D1" presStyleIdx="3" presStyleCnt="4" custScaleX="171858" custLinFactNeighborX="1902" custLinFactNeighborY="3639"/>
      <dgm:spPr/>
      <dgm:t>
        <a:bodyPr/>
        <a:lstStyle/>
        <a:p>
          <a:endParaRPr lang="ru-RU"/>
        </a:p>
      </dgm:t>
    </dgm:pt>
    <dgm:pt modelId="{F1B4794D-6461-44A2-9037-717956716AAF}" type="pres">
      <dgm:prSet presAssocID="{B138E67B-EEF8-418B-B756-B77643D4CC8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31103A3-E413-4CCB-B713-1EF13D16F505}" type="pres">
      <dgm:prSet presAssocID="{46B5D277-A2AF-40D4-BACF-1F2EE1E9C07C}" presName="node" presStyleLbl="node1" presStyleIdx="3" presStyleCnt="4" custScaleX="118301" custScaleY="101385" custRadScaleRad="94729" custRadScaleInc="-5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491B92-4394-4884-9D1D-AB7C74182A7E}" type="presOf" srcId="{77B9AA5A-6133-41D6-9187-7850D5D271F8}" destId="{3E8D8A38-AC9E-4156-A84F-890DDED6C03A}" srcOrd="0" destOrd="0" presId="urn:microsoft.com/office/officeart/2005/8/layout/radial5"/>
    <dgm:cxn modelId="{F96FCF74-24BE-4C9D-A623-51B8E99D7E28}" srcId="{8F603DE6-5E88-483D-8ADB-8D58E8E4FB73}" destId="{69D4AEDC-0401-4A4D-B185-3A0D1765166A}" srcOrd="2" destOrd="0" parTransId="{8B31CBFC-42EF-4F85-ABD8-3B353825BF3F}" sibTransId="{3634B729-15E9-493D-ABC5-FDF65F97F06C}"/>
    <dgm:cxn modelId="{DDB2CDF0-2596-4DCB-A6E3-7B31D0026789}" srcId="{8F603DE6-5E88-483D-8ADB-8D58E8E4FB73}" destId="{46B5D277-A2AF-40D4-BACF-1F2EE1E9C07C}" srcOrd="3" destOrd="0" parTransId="{B138E67B-EEF8-418B-B756-B77643D4CC84}" sibTransId="{CEAC72F2-636C-4CD6-8727-134FDA5F7A9B}"/>
    <dgm:cxn modelId="{842460E2-E0A7-47A2-8CB2-41E6D23761D3}" type="presOf" srcId="{83BAC3AA-B617-4BB8-B06B-DD9FE8BB6B6F}" destId="{71F68AB9-63D7-4199-B5BC-A6DBCFB5F0C9}" srcOrd="0" destOrd="0" presId="urn:microsoft.com/office/officeart/2005/8/layout/radial5"/>
    <dgm:cxn modelId="{D6F95197-73B4-4EC3-B6E9-CC71273CF554}" type="presOf" srcId="{B138E67B-EEF8-418B-B756-B77643D4CC84}" destId="{F1B4794D-6461-44A2-9037-717956716AAF}" srcOrd="1" destOrd="0" presId="urn:microsoft.com/office/officeart/2005/8/layout/radial5"/>
    <dgm:cxn modelId="{2078DB70-C62F-4328-B3CF-77876BD687AD}" type="presOf" srcId="{92044C8A-66B2-4317-881E-3B1AD7EB3D26}" destId="{554B2E94-F339-4938-848D-F2FE2A5AE06D}" srcOrd="1" destOrd="0" presId="urn:microsoft.com/office/officeart/2005/8/layout/radial5"/>
    <dgm:cxn modelId="{C2D10CD0-09C5-4C3C-8B15-C707D0389814}" type="presOf" srcId="{3E5AD086-5786-481B-9712-87AD95ACEB97}" destId="{8E8A4025-E599-4C97-8976-1BFF13566BEC}" srcOrd="0" destOrd="0" presId="urn:microsoft.com/office/officeart/2005/8/layout/radial5"/>
    <dgm:cxn modelId="{38B4D4C8-FB66-4DFC-BA94-166ED8B55BFA}" type="presOf" srcId="{83BAC3AA-B617-4BB8-B06B-DD9FE8BB6B6F}" destId="{DA7A2B0D-FD00-4F3A-A5DD-B3067B030AB8}" srcOrd="1" destOrd="0" presId="urn:microsoft.com/office/officeart/2005/8/layout/radial5"/>
    <dgm:cxn modelId="{874ABE00-309B-49DA-9551-FB6BD19B966D}" type="presOf" srcId="{8B31CBFC-42EF-4F85-ABD8-3B353825BF3F}" destId="{99FF2DAC-9E92-4A51-8144-54AF080C43D2}" srcOrd="0" destOrd="0" presId="urn:microsoft.com/office/officeart/2005/8/layout/radial5"/>
    <dgm:cxn modelId="{D21F4EF3-3CB0-4AAE-B477-B887D93C1A35}" type="presOf" srcId="{554FA34A-EDA3-41B7-A6B5-64160C5450B9}" destId="{9512E304-B8DE-44A9-B188-F3794EF0B2EA}" srcOrd="0" destOrd="0" presId="urn:microsoft.com/office/officeart/2005/8/layout/radial5"/>
    <dgm:cxn modelId="{EFEA2235-305D-4F8B-8E21-C305BC9F8AE8}" type="presOf" srcId="{69D4AEDC-0401-4A4D-B185-3A0D1765166A}" destId="{D1E06667-8736-49E7-9E4A-BB60415B9026}" srcOrd="0" destOrd="0" presId="urn:microsoft.com/office/officeart/2005/8/layout/radial5"/>
    <dgm:cxn modelId="{A799B7BE-7ABE-46CD-BA1A-BF09BE4119D0}" srcId="{8F603DE6-5E88-483D-8ADB-8D58E8E4FB73}" destId="{77B9AA5A-6133-41D6-9187-7850D5D271F8}" srcOrd="0" destOrd="0" parTransId="{92044C8A-66B2-4317-881E-3B1AD7EB3D26}" sibTransId="{04FFE75A-575B-4874-BAD8-8A083462C126}"/>
    <dgm:cxn modelId="{AF74C2F9-EF89-43D1-B825-8E3489436039}" type="presOf" srcId="{B138E67B-EEF8-418B-B756-B77643D4CC84}" destId="{C9F114C0-2D88-4C7A-8EBC-BA63DF54B6F5}" srcOrd="0" destOrd="0" presId="urn:microsoft.com/office/officeart/2005/8/layout/radial5"/>
    <dgm:cxn modelId="{298A586B-7135-44D6-A7E2-C4626E0A39BE}" srcId="{8F603DE6-5E88-483D-8ADB-8D58E8E4FB73}" destId="{3E5AD086-5786-481B-9712-87AD95ACEB97}" srcOrd="1" destOrd="0" parTransId="{83BAC3AA-B617-4BB8-B06B-DD9FE8BB6B6F}" sibTransId="{EFDF147D-47CF-4CCA-8314-72AF76BBFCCC}"/>
    <dgm:cxn modelId="{260CDCF5-DFC5-4FD4-B692-954909C5E14C}" type="presOf" srcId="{8B31CBFC-42EF-4F85-ABD8-3B353825BF3F}" destId="{D484654E-77E6-4EA1-A7CF-D216B2104608}" srcOrd="1" destOrd="0" presId="urn:microsoft.com/office/officeart/2005/8/layout/radial5"/>
    <dgm:cxn modelId="{AFBFE35E-CDD7-42E2-864D-96DB6CCB1D7F}" type="presOf" srcId="{92044C8A-66B2-4317-881E-3B1AD7EB3D26}" destId="{E9E02F09-734A-4930-8BB1-B9493E36B90E}" srcOrd="0" destOrd="0" presId="urn:microsoft.com/office/officeart/2005/8/layout/radial5"/>
    <dgm:cxn modelId="{4175D3BE-840F-4582-AEEC-CC3468C0ED3B}" srcId="{554FA34A-EDA3-41B7-A6B5-64160C5450B9}" destId="{8F603DE6-5E88-483D-8ADB-8D58E8E4FB73}" srcOrd="0" destOrd="0" parTransId="{25D1057B-7603-42B0-9D66-0933468161F2}" sibTransId="{57FBFE97-6A22-438B-8459-1E8A551507FB}"/>
    <dgm:cxn modelId="{672176DD-8C4B-4F45-8C94-ECEDFD2A3D71}" type="presOf" srcId="{46B5D277-A2AF-40D4-BACF-1F2EE1E9C07C}" destId="{231103A3-E413-4CCB-B713-1EF13D16F505}" srcOrd="0" destOrd="0" presId="urn:microsoft.com/office/officeart/2005/8/layout/radial5"/>
    <dgm:cxn modelId="{C481DB62-6FFF-4C6C-9AB9-543B301FEB9A}" type="presOf" srcId="{8F603DE6-5E88-483D-8ADB-8D58E8E4FB73}" destId="{AD1A097A-92E9-4BF3-9373-BD5947DEB2DC}" srcOrd="0" destOrd="0" presId="urn:microsoft.com/office/officeart/2005/8/layout/radial5"/>
    <dgm:cxn modelId="{ACB6011A-A3FD-48CF-AEC4-25BD92A7FAC0}" type="presParOf" srcId="{9512E304-B8DE-44A9-B188-F3794EF0B2EA}" destId="{AD1A097A-92E9-4BF3-9373-BD5947DEB2DC}" srcOrd="0" destOrd="0" presId="urn:microsoft.com/office/officeart/2005/8/layout/radial5"/>
    <dgm:cxn modelId="{6A4E8179-08C7-4CB4-AC42-BD0943465FC4}" type="presParOf" srcId="{9512E304-B8DE-44A9-B188-F3794EF0B2EA}" destId="{E9E02F09-734A-4930-8BB1-B9493E36B90E}" srcOrd="1" destOrd="0" presId="urn:microsoft.com/office/officeart/2005/8/layout/radial5"/>
    <dgm:cxn modelId="{06DA9C8D-4CE5-4414-8217-8B818D94BF7A}" type="presParOf" srcId="{E9E02F09-734A-4930-8BB1-B9493E36B90E}" destId="{554B2E94-F339-4938-848D-F2FE2A5AE06D}" srcOrd="0" destOrd="0" presId="urn:microsoft.com/office/officeart/2005/8/layout/radial5"/>
    <dgm:cxn modelId="{38FE980E-6694-4D77-BF5A-115702B9E8EF}" type="presParOf" srcId="{9512E304-B8DE-44A9-B188-F3794EF0B2EA}" destId="{3E8D8A38-AC9E-4156-A84F-890DDED6C03A}" srcOrd="2" destOrd="0" presId="urn:microsoft.com/office/officeart/2005/8/layout/radial5"/>
    <dgm:cxn modelId="{AE3C5374-C345-4A11-A760-23FC4FFCF0D7}" type="presParOf" srcId="{9512E304-B8DE-44A9-B188-F3794EF0B2EA}" destId="{71F68AB9-63D7-4199-B5BC-A6DBCFB5F0C9}" srcOrd="3" destOrd="0" presId="urn:microsoft.com/office/officeart/2005/8/layout/radial5"/>
    <dgm:cxn modelId="{A39FE072-0C95-4174-AD79-303232439C57}" type="presParOf" srcId="{71F68AB9-63D7-4199-B5BC-A6DBCFB5F0C9}" destId="{DA7A2B0D-FD00-4F3A-A5DD-B3067B030AB8}" srcOrd="0" destOrd="0" presId="urn:microsoft.com/office/officeart/2005/8/layout/radial5"/>
    <dgm:cxn modelId="{F74739DA-8193-4B35-B0ED-B45D0960279D}" type="presParOf" srcId="{9512E304-B8DE-44A9-B188-F3794EF0B2EA}" destId="{8E8A4025-E599-4C97-8976-1BFF13566BEC}" srcOrd="4" destOrd="0" presId="urn:microsoft.com/office/officeart/2005/8/layout/radial5"/>
    <dgm:cxn modelId="{3EEC4B3F-EC54-4165-823B-4AFF3A6D0BFD}" type="presParOf" srcId="{9512E304-B8DE-44A9-B188-F3794EF0B2EA}" destId="{99FF2DAC-9E92-4A51-8144-54AF080C43D2}" srcOrd="5" destOrd="0" presId="urn:microsoft.com/office/officeart/2005/8/layout/radial5"/>
    <dgm:cxn modelId="{53E50810-7328-41BC-BC18-F53ACCCEA6C4}" type="presParOf" srcId="{99FF2DAC-9E92-4A51-8144-54AF080C43D2}" destId="{D484654E-77E6-4EA1-A7CF-D216B2104608}" srcOrd="0" destOrd="0" presId="urn:microsoft.com/office/officeart/2005/8/layout/radial5"/>
    <dgm:cxn modelId="{94BE06CF-0A4B-4C2C-90DE-E010EF5505B7}" type="presParOf" srcId="{9512E304-B8DE-44A9-B188-F3794EF0B2EA}" destId="{D1E06667-8736-49E7-9E4A-BB60415B9026}" srcOrd="6" destOrd="0" presId="urn:microsoft.com/office/officeart/2005/8/layout/radial5"/>
    <dgm:cxn modelId="{9782AD36-AF48-4EE2-A5FC-858A2063EDE8}" type="presParOf" srcId="{9512E304-B8DE-44A9-B188-F3794EF0B2EA}" destId="{C9F114C0-2D88-4C7A-8EBC-BA63DF54B6F5}" srcOrd="7" destOrd="0" presId="urn:microsoft.com/office/officeart/2005/8/layout/radial5"/>
    <dgm:cxn modelId="{E3756A91-87F6-4AEF-916C-C35301A4531F}" type="presParOf" srcId="{C9F114C0-2D88-4C7A-8EBC-BA63DF54B6F5}" destId="{F1B4794D-6461-44A2-9037-717956716AAF}" srcOrd="0" destOrd="0" presId="urn:microsoft.com/office/officeart/2005/8/layout/radial5"/>
    <dgm:cxn modelId="{4D90120B-77E2-4EDD-8BA0-91800E1D9F89}" type="presParOf" srcId="{9512E304-B8DE-44A9-B188-F3794EF0B2EA}" destId="{231103A3-E413-4CCB-B713-1EF13D16F505}" srcOrd="8" destOrd="0" presId="urn:microsoft.com/office/officeart/2005/8/layout/radial5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4FA34A-EDA3-41B7-A6B5-64160C5450B9}" type="doc">
      <dgm:prSet loTypeId="urn:microsoft.com/office/officeart/2005/8/layout/radial5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F603DE6-5E88-483D-8ADB-8D58E8E4FB73}">
      <dgm:prSet custT="1"/>
      <dgm:spPr/>
      <dgm:t>
        <a:bodyPr/>
        <a:lstStyle/>
        <a:p>
          <a:pPr rtl="0"/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Кого можно любить?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5D1057B-7603-42B0-9D66-0933468161F2}" type="parTrans" cxnId="{4175D3BE-840F-4582-AEEC-CC3468C0ED3B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7FBFE97-6A22-438B-8459-1E8A551507FB}" type="sibTrans" cxnId="{4175D3BE-840F-4582-AEEC-CC3468C0ED3B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E5AD086-5786-481B-9712-87AD95ACEB97}">
      <dgm:prSet custT="1"/>
      <dgm:spPr/>
      <dgm:t>
        <a:bodyPr/>
        <a:lstStyle/>
        <a:p>
          <a:pPr rtl="0"/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только тех, кто добр к тебе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3BAC3AA-B617-4BB8-B06B-DD9FE8BB6B6F}" type="parTrans" cxnId="{298A586B-7135-44D6-A7E2-C4626E0A39BE}">
      <dgm:prSet custT="1"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FDF147D-47CF-4CCA-8314-72AF76BBFCCC}" type="sibTrans" cxnId="{298A586B-7135-44D6-A7E2-C4626E0A39BE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6B5D277-A2AF-40D4-BACF-1F2EE1E9C07C}">
      <dgm:prSet custT="1"/>
      <dgm:spPr/>
      <dgm:t>
        <a:bodyPr/>
        <a:lstStyle/>
        <a:p>
          <a:pPr rtl="0"/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твоё мнение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138E67B-EEF8-418B-B756-B77643D4CC84}" type="parTrans" cxnId="{DDB2CDF0-2596-4DCB-A6E3-7B31D0026789}">
      <dgm:prSet custT="1"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EAC72F2-636C-4CD6-8727-134FDA5F7A9B}" type="sibTrans" cxnId="{DDB2CDF0-2596-4DCB-A6E3-7B31D0026789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9D4AEDC-0401-4A4D-B185-3A0D1765166A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всех, кто тебя окружает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B31CBFC-42EF-4F85-ABD8-3B353825BF3F}" type="parTrans" cxnId="{F96FCF74-24BE-4C9D-A623-51B8E99D7E28}">
      <dgm:prSet custT="1"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634B729-15E9-493D-ABC5-FDF65F97F06C}" type="sibTrans" cxnId="{F96FCF74-24BE-4C9D-A623-51B8E99D7E28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7B9AA5A-6133-41D6-9187-7850D5D271F8}">
      <dgm:prSet custT="1"/>
      <dgm:spPr/>
      <dgm:t>
        <a:bodyPr/>
        <a:lstStyle/>
        <a:p>
          <a:pPr rtl="0"/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только родных и друзей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4FFE75A-575B-4874-BAD8-8A083462C126}" type="sibTrans" cxnId="{A799B7BE-7ABE-46CD-BA1A-BF09BE4119D0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2044C8A-66B2-4317-881E-3B1AD7EB3D26}" type="parTrans" cxnId="{A799B7BE-7ABE-46CD-BA1A-BF09BE4119D0}">
      <dgm:prSet custT="1"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12E304-B8DE-44A9-B188-F3794EF0B2EA}" type="pres">
      <dgm:prSet presAssocID="{554FA34A-EDA3-41B7-A6B5-64160C5450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1A097A-92E9-4BF3-9373-BD5947DEB2DC}" type="pres">
      <dgm:prSet presAssocID="{8F603DE6-5E88-483D-8ADB-8D58E8E4FB73}" presName="centerShape" presStyleLbl="node0" presStyleIdx="0" presStyleCnt="1" custScaleX="110000" custScaleY="110000" custLinFactNeighborX="3486" custLinFactNeighborY="-764"/>
      <dgm:spPr/>
      <dgm:t>
        <a:bodyPr/>
        <a:lstStyle/>
        <a:p>
          <a:endParaRPr lang="ru-RU"/>
        </a:p>
      </dgm:t>
    </dgm:pt>
    <dgm:pt modelId="{E9E02F09-734A-4930-8BB1-B9493E36B90E}" type="pres">
      <dgm:prSet presAssocID="{92044C8A-66B2-4317-881E-3B1AD7EB3D26}" presName="parTrans" presStyleLbl="sibTrans2D1" presStyleIdx="0" presStyleCnt="4" custScaleX="169112" custLinFactNeighborX="6189" custLinFactNeighborY="-8181"/>
      <dgm:spPr/>
      <dgm:t>
        <a:bodyPr/>
        <a:lstStyle/>
        <a:p>
          <a:endParaRPr lang="ru-RU"/>
        </a:p>
      </dgm:t>
    </dgm:pt>
    <dgm:pt modelId="{554B2E94-F339-4938-848D-F2FE2A5AE06D}" type="pres">
      <dgm:prSet presAssocID="{92044C8A-66B2-4317-881E-3B1AD7EB3D2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3E8D8A38-AC9E-4156-A84F-890DDED6C03A}" type="pres">
      <dgm:prSet presAssocID="{77B9AA5A-6133-41D6-9187-7850D5D271F8}" presName="node" presStyleLbl="node1" presStyleIdx="0" presStyleCnt="4" custScaleX="110000" custScaleY="110000" custRadScaleRad="104000" custRadScaleInc="-6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68AB9-63D7-4199-B5BC-A6DBCFB5F0C9}" type="pres">
      <dgm:prSet presAssocID="{83BAC3AA-B617-4BB8-B06B-DD9FE8BB6B6F}" presName="parTrans" presStyleLbl="sibTrans2D1" presStyleIdx="1" presStyleCnt="4" custScaleX="145787" custScaleY="104128" custLinFactNeighborX="-14723" custLinFactNeighborY="0"/>
      <dgm:spPr/>
      <dgm:t>
        <a:bodyPr/>
        <a:lstStyle/>
        <a:p>
          <a:endParaRPr lang="ru-RU"/>
        </a:p>
      </dgm:t>
    </dgm:pt>
    <dgm:pt modelId="{DA7A2B0D-FD00-4F3A-A5DD-B3067B030AB8}" type="pres">
      <dgm:prSet presAssocID="{83BAC3AA-B617-4BB8-B06B-DD9FE8BB6B6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E8A4025-E599-4C97-8976-1BFF13566BEC}" type="pres">
      <dgm:prSet presAssocID="{3E5AD086-5786-481B-9712-87AD95ACEB97}" presName="node" presStyleLbl="node1" presStyleIdx="1" presStyleCnt="4" custScaleX="110000" custScaleY="110000" custRadScaleRad="111683" custRadScaleInc="-1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F2DAC-9E92-4A51-8144-54AF080C43D2}" type="pres">
      <dgm:prSet presAssocID="{8B31CBFC-42EF-4F85-ABD8-3B353825BF3F}" presName="parTrans" presStyleLbl="sibTrans2D1" presStyleIdx="2" presStyleCnt="4" custScaleX="177752" custLinFactNeighborX="-7106" custLinFactNeighborY="2956"/>
      <dgm:spPr/>
      <dgm:t>
        <a:bodyPr/>
        <a:lstStyle/>
        <a:p>
          <a:endParaRPr lang="ru-RU"/>
        </a:p>
      </dgm:t>
    </dgm:pt>
    <dgm:pt modelId="{D484654E-77E6-4EA1-A7CF-D216B2104608}" type="pres">
      <dgm:prSet presAssocID="{8B31CBFC-42EF-4F85-ABD8-3B353825BF3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1E06667-8736-49E7-9E4A-BB60415B9026}" type="pres">
      <dgm:prSet presAssocID="{69D4AEDC-0401-4A4D-B185-3A0D1765166A}" presName="node" presStyleLbl="node1" presStyleIdx="2" presStyleCnt="4" custScaleX="109844" custScaleY="92771" custRadScaleRad="93379" custRadScaleInc="-7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114C0-2D88-4C7A-8EBC-BA63DF54B6F5}" type="pres">
      <dgm:prSet presAssocID="{B138E67B-EEF8-418B-B756-B77643D4CC84}" presName="parTrans" presStyleLbl="sibTrans2D1" presStyleIdx="3" presStyleCnt="4" custScaleX="171858" custLinFactNeighborX="1902" custLinFactNeighborY="3639"/>
      <dgm:spPr/>
      <dgm:t>
        <a:bodyPr/>
        <a:lstStyle/>
        <a:p>
          <a:endParaRPr lang="ru-RU"/>
        </a:p>
      </dgm:t>
    </dgm:pt>
    <dgm:pt modelId="{F1B4794D-6461-44A2-9037-717956716AAF}" type="pres">
      <dgm:prSet presAssocID="{B138E67B-EEF8-418B-B756-B77643D4CC8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31103A3-E413-4CCB-B713-1EF13D16F505}" type="pres">
      <dgm:prSet presAssocID="{46B5D277-A2AF-40D4-BACF-1F2EE1E9C07C}" presName="node" presStyleLbl="node1" presStyleIdx="3" presStyleCnt="4" custScaleX="118301" custScaleY="101385" custRadScaleRad="94729" custRadScaleInc="-5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F4A208-122B-4E65-831F-0DB9ECE64BCF}" type="presOf" srcId="{8F603DE6-5E88-483D-8ADB-8D58E8E4FB73}" destId="{AD1A097A-92E9-4BF3-9373-BD5947DEB2DC}" srcOrd="0" destOrd="0" presId="urn:microsoft.com/office/officeart/2005/8/layout/radial5"/>
    <dgm:cxn modelId="{0832C502-548A-45CD-AD1A-BCEB180FC01D}" type="presOf" srcId="{92044C8A-66B2-4317-881E-3B1AD7EB3D26}" destId="{554B2E94-F339-4938-848D-F2FE2A5AE06D}" srcOrd="1" destOrd="0" presId="urn:microsoft.com/office/officeart/2005/8/layout/radial5"/>
    <dgm:cxn modelId="{5155F9B9-AD75-4A9E-9AC1-E1F4BF5B794F}" type="presOf" srcId="{69D4AEDC-0401-4A4D-B185-3A0D1765166A}" destId="{D1E06667-8736-49E7-9E4A-BB60415B9026}" srcOrd="0" destOrd="0" presId="urn:microsoft.com/office/officeart/2005/8/layout/radial5"/>
    <dgm:cxn modelId="{408D9900-A25F-4B64-A525-8032515EC11D}" type="presOf" srcId="{83BAC3AA-B617-4BB8-B06B-DD9FE8BB6B6F}" destId="{71F68AB9-63D7-4199-B5BC-A6DBCFB5F0C9}" srcOrd="0" destOrd="0" presId="urn:microsoft.com/office/officeart/2005/8/layout/radial5"/>
    <dgm:cxn modelId="{F96FCF74-24BE-4C9D-A623-51B8E99D7E28}" srcId="{8F603DE6-5E88-483D-8ADB-8D58E8E4FB73}" destId="{69D4AEDC-0401-4A4D-B185-3A0D1765166A}" srcOrd="2" destOrd="0" parTransId="{8B31CBFC-42EF-4F85-ABD8-3B353825BF3F}" sibTransId="{3634B729-15E9-493D-ABC5-FDF65F97F06C}"/>
    <dgm:cxn modelId="{DDB2CDF0-2596-4DCB-A6E3-7B31D0026789}" srcId="{8F603DE6-5E88-483D-8ADB-8D58E8E4FB73}" destId="{46B5D277-A2AF-40D4-BACF-1F2EE1E9C07C}" srcOrd="3" destOrd="0" parTransId="{B138E67B-EEF8-418B-B756-B77643D4CC84}" sibTransId="{CEAC72F2-636C-4CD6-8727-134FDA5F7A9B}"/>
    <dgm:cxn modelId="{7687FB48-36C6-4FF7-8CB9-37C096371731}" type="presOf" srcId="{83BAC3AA-B617-4BB8-B06B-DD9FE8BB6B6F}" destId="{DA7A2B0D-FD00-4F3A-A5DD-B3067B030AB8}" srcOrd="1" destOrd="0" presId="urn:microsoft.com/office/officeart/2005/8/layout/radial5"/>
    <dgm:cxn modelId="{E9085462-F9E6-4E38-83F8-597F78F2AC90}" type="presOf" srcId="{554FA34A-EDA3-41B7-A6B5-64160C5450B9}" destId="{9512E304-B8DE-44A9-B188-F3794EF0B2EA}" srcOrd="0" destOrd="0" presId="urn:microsoft.com/office/officeart/2005/8/layout/radial5"/>
    <dgm:cxn modelId="{6BDD4EE9-895E-4456-8E0B-0378B54356D3}" type="presOf" srcId="{77B9AA5A-6133-41D6-9187-7850D5D271F8}" destId="{3E8D8A38-AC9E-4156-A84F-890DDED6C03A}" srcOrd="0" destOrd="0" presId="urn:microsoft.com/office/officeart/2005/8/layout/radial5"/>
    <dgm:cxn modelId="{E6076955-7EC2-4CE2-AE0E-87189D9E7F55}" type="presOf" srcId="{8B31CBFC-42EF-4F85-ABD8-3B353825BF3F}" destId="{99FF2DAC-9E92-4A51-8144-54AF080C43D2}" srcOrd="0" destOrd="0" presId="urn:microsoft.com/office/officeart/2005/8/layout/radial5"/>
    <dgm:cxn modelId="{A799B7BE-7ABE-46CD-BA1A-BF09BE4119D0}" srcId="{8F603DE6-5E88-483D-8ADB-8D58E8E4FB73}" destId="{77B9AA5A-6133-41D6-9187-7850D5D271F8}" srcOrd="0" destOrd="0" parTransId="{92044C8A-66B2-4317-881E-3B1AD7EB3D26}" sibTransId="{04FFE75A-575B-4874-BAD8-8A083462C126}"/>
    <dgm:cxn modelId="{062946FE-1DB9-4EFF-84AC-59E154EEAFE5}" type="presOf" srcId="{B138E67B-EEF8-418B-B756-B77643D4CC84}" destId="{F1B4794D-6461-44A2-9037-717956716AAF}" srcOrd="1" destOrd="0" presId="urn:microsoft.com/office/officeart/2005/8/layout/radial5"/>
    <dgm:cxn modelId="{298A586B-7135-44D6-A7E2-C4626E0A39BE}" srcId="{8F603DE6-5E88-483D-8ADB-8D58E8E4FB73}" destId="{3E5AD086-5786-481B-9712-87AD95ACEB97}" srcOrd="1" destOrd="0" parTransId="{83BAC3AA-B617-4BB8-B06B-DD9FE8BB6B6F}" sibTransId="{EFDF147D-47CF-4CCA-8314-72AF76BBFCCC}"/>
    <dgm:cxn modelId="{849B693D-8715-4621-A8A6-02B244953A10}" type="presOf" srcId="{B138E67B-EEF8-418B-B756-B77643D4CC84}" destId="{C9F114C0-2D88-4C7A-8EBC-BA63DF54B6F5}" srcOrd="0" destOrd="0" presId="urn:microsoft.com/office/officeart/2005/8/layout/radial5"/>
    <dgm:cxn modelId="{9B19D62F-4ECA-41EC-86FF-DA4967F91D12}" type="presOf" srcId="{92044C8A-66B2-4317-881E-3B1AD7EB3D26}" destId="{E9E02F09-734A-4930-8BB1-B9493E36B90E}" srcOrd="0" destOrd="0" presId="urn:microsoft.com/office/officeart/2005/8/layout/radial5"/>
    <dgm:cxn modelId="{4175D3BE-840F-4582-AEEC-CC3468C0ED3B}" srcId="{554FA34A-EDA3-41B7-A6B5-64160C5450B9}" destId="{8F603DE6-5E88-483D-8ADB-8D58E8E4FB73}" srcOrd="0" destOrd="0" parTransId="{25D1057B-7603-42B0-9D66-0933468161F2}" sibTransId="{57FBFE97-6A22-438B-8459-1E8A551507FB}"/>
    <dgm:cxn modelId="{D64A86D7-6FEF-4E87-9AE7-44040E9C9D79}" type="presOf" srcId="{46B5D277-A2AF-40D4-BACF-1F2EE1E9C07C}" destId="{231103A3-E413-4CCB-B713-1EF13D16F505}" srcOrd="0" destOrd="0" presId="urn:microsoft.com/office/officeart/2005/8/layout/radial5"/>
    <dgm:cxn modelId="{B067D906-F368-4197-B0DF-18786F42BC7C}" type="presOf" srcId="{8B31CBFC-42EF-4F85-ABD8-3B353825BF3F}" destId="{D484654E-77E6-4EA1-A7CF-D216B2104608}" srcOrd="1" destOrd="0" presId="urn:microsoft.com/office/officeart/2005/8/layout/radial5"/>
    <dgm:cxn modelId="{1AC7952E-2231-4A81-B5F9-82292786469E}" type="presOf" srcId="{3E5AD086-5786-481B-9712-87AD95ACEB97}" destId="{8E8A4025-E599-4C97-8976-1BFF13566BEC}" srcOrd="0" destOrd="0" presId="urn:microsoft.com/office/officeart/2005/8/layout/radial5"/>
    <dgm:cxn modelId="{8FE02C4B-46F2-41A2-B565-BE838FCA2D9D}" type="presParOf" srcId="{9512E304-B8DE-44A9-B188-F3794EF0B2EA}" destId="{AD1A097A-92E9-4BF3-9373-BD5947DEB2DC}" srcOrd="0" destOrd="0" presId="urn:microsoft.com/office/officeart/2005/8/layout/radial5"/>
    <dgm:cxn modelId="{AE3EDD0F-4F4B-4C52-A0A6-5D40A02B69EC}" type="presParOf" srcId="{9512E304-B8DE-44A9-B188-F3794EF0B2EA}" destId="{E9E02F09-734A-4930-8BB1-B9493E36B90E}" srcOrd="1" destOrd="0" presId="urn:microsoft.com/office/officeart/2005/8/layout/radial5"/>
    <dgm:cxn modelId="{52AFDB52-D120-4569-950F-1FD6277FA3DA}" type="presParOf" srcId="{E9E02F09-734A-4930-8BB1-B9493E36B90E}" destId="{554B2E94-F339-4938-848D-F2FE2A5AE06D}" srcOrd="0" destOrd="0" presId="urn:microsoft.com/office/officeart/2005/8/layout/radial5"/>
    <dgm:cxn modelId="{A32F705A-A1A9-413C-9F5F-B5345D010504}" type="presParOf" srcId="{9512E304-B8DE-44A9-B188-F3794EF0B2EA}" destId="{3E8D8A38-AC9E-4156-A84F-890DDED6C03A}" srcOrd="2" destOrd="0" presId="urn:microsoft.com/office/officeart/2005/8/layout/radial5"/>
    <dgm:cxn modelId="{0F5FF522-38D3-4480-B726-5B7255B1D015}" type="presParOf" srcId="{9512E304-B8DE-44A9-B188-F3794EF0B2EA}" destId="{71F68AB9-63D7-4199-B5BC-A6DBCFB5F0C9}" srcOrd="3" destOrd="0" presId="urn:microsoft.com/office/officeart/2005/8/layout/radial5"/>
    <dgm:cxn modelId="{14AD0AA5-0A36-45B3-B37E-92C5BBF85D12}" type="presParOf" srcId="{71F68AB9-63D7-4199-B5BC-A6DBCFB5F0C9}" destId="{DA7A2B0D-FD00-4F3A-A5DD-B3067B030AB8}" srcOrd="0" destOrd="0" presId="urn:microsoft.com/office/officeart/2005/8/layout/radial5"/>
    <dgm:cxn modelId="{B85BAD3E-EAC7-4D38-8B65-3476F1F095D6}" type="presParOf" srcId="{9512E304-B8DE-44A9-B188-F3794EF0B2EA}" destId="{8E8A4025-E599-4C97-8976-1BFF13566BEC}" srcOrd="4" destOrd="0" presId="urn:microsoft.com/office/officeart/2005/8/layout/radial5"/>
    <dgm:cxn modelId="{8E892DB2-60BE-407B-966B-E6ABEA747A4A}" type="presParOf" srcId="{9512E304-B8DE-44A9-B188-F3794EF0B2EA}" destId="{99FF2DAC-9E92-4A51-8144-54AF080C43D2}" srcOrd="5" destOrd="0" presId="urn:microsoft.com/office/officeart/2005/8/layout/radial5"/>
    <dgm:cxn modelId="{470376A1-4C3B-443A-B940-9979A2DA48C1}" type="presParOf" srcId="{99FF2DAC-9E92-4A51-8144-54AF080C43D2}" destId="{D484654E-77E6-4EA1-A7CF-D216B2104608}" srcOrd="0" destOrd="0" presId="urn:microsoft.com/office/officeart/2005/8/layout/radial5"/>
    <dgm:cxn modelId="{C411BB73-BB75-47C1-AE1A-D85380891730}" type="presParOf" srcId="{9512E304-B8DE-44A9-B188-F3794EF0B2EA}" destId="{D1E06667-8736-49E7-9E4A-BB60415B9026}" srcOrd="6" destOrd="0" presId="urn:microsoft.com/office/officeart/2005/8/layout/radial5"/>
    <dgm:cxn modelId="{161CDF3D-BCF1-45A7-8732-78D4A502D8B0}" type="presParOf" srcId="{9512E304-B8DE-44A9-B188-F3794EF0B2EA}" destId="{C9F114C0-2D88-4C7A-8EBC-BA63DF54B6F5}" srcOrd="7" destOrd="0" presId="urn:microsoft.com/office/officeart/2005/8/layout/radial5"/>
    <dgm:cxn modelId="{EF5B540A-E8C3-46D8-A362-967C287FFADC}" type="presParOf" srcId="{C9F114C0-2D88-4C7A-8EBC-BA63DF54B6F5}" destId="{F1B4794D-6461-44A2-9037-717956716AAF}" srcOrd="0" destOrd="0" presId="urn:microsoft.com/office/officeart/2005/8/layout/radial5"/>
    <dgm:cxn modelId="{B221A227-673F-4648-B295-9B6B95ED0040}" type="presParOf" srcId="{9512E304-B8DE-44A9-B188-F3794EF0B2EA}" destId="{231103A3-E413-4CCB-B713-1EF13D16F505}" srcOrd="8" destOrd="0" presId="urn:microsoft.com/office/officeart/2005/8/layout/radial5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4FA34A-EDA3-41B7-A6B5-64160C5450B9}" type="doc">
      <dgm:prSet loTypeId="urn:microsoft.com/office/officeart/2005/8/layout/radial5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F603DE6-5E88-483D-8ADB-8D58E8E4FB73}">
      <dgm:prSet custT="1"/>
      <dgm:spPr/>
      <dgm:t>
        <a:bodyPr/>
        <a:lstStyle/>
        <a:p>
          <a:pPr rtl="0"/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Любить - значит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5D1057B-7603-42B0-9D66-0933468161F2}" type="parTrans" cxnId="{4175D3BE-840F-4582-AEEC-CC3468C0ED3B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7FBFE97-6A22-438B-8459-1E8A551507FB}" type="sibTrans" cxnId="{4175D3BE-840F-4582-AEEC-CC3468C0ED3B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E5AD086-5786-481B-9712-87AD95ACEB97}">
      <dgm:prSet custT="1"/>
      <dgm:spPr/>
      <dgm:t>
        <a:bodyPr/>
        <a:lstStyle/>
        <a:p>
          <a:pPr rtl="0"/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делать добро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3BAC3AA-B617-4BB8-B06B-DD9FE8BB6B6F}" type="parTrans" cxnId="{298A586B-7135-44D6-A7E2-C4626E0A39BE}">
      <dgm:prSet custT="1"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FDF147D-47CF-4CCA-8314-72AF76BBFCCC}" type="sibTrans" cxnId="{298A586B-7135-44D6-A7E2-C4626E0A39BE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6B5D277-A2AF-40D4-BACF-1F2EE1E9C07C}">
      <dgm:prSet custT="1"/>
      <dgm:spPr/>
      <dgm:t>
        <a:bodyPr/>
        <a:lstStyle/>
        <a:p>
          <a:pPr rtl="0"/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твоё мнение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138E67B-EEF8-418B-B756-B77643D4CC84}" type="parTrans" cxnId="{DDB2CDF0-2596-4DCB-A6E3-7B31D0026789}">
      <dgm:prSet custT="1"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EAC72F2-636C-4CD6-8727-134FDA5F7A9B}" type="sibTrans" cxnId="{DDB2CDF0-2596-4DCB-A6E3-7B31D0026789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9D4AEDC-0401-4A4D-B185-3A0D1765166A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сострадать другому человеку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B31CBFC-42EF-4F85-ABD8-3B353825BF3F}" type="parTrans" cxnId="{F96FCF74-24BE-4C9D-A623-51B8E99D7E28}">
      <dgm:prSet custT="1"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634B729-15E9-493D-ABC5-FDF65F97F06C}" type="sibTrans" cxnId="{F96FCF74-24BE-4C9D-A623-51B8E99D7E28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7B9AA5A-6133-41D6-9187-7850D5D271F8}">
      <dgm:prSet custT="1"/>
      <dgm:spPr/>
      <dgm:t>
        <a:bodyPr/>
        <a:lstStyle/>
        <a:p>
          <a:pPr rtl="0"/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стремиться быть рядом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4FFE75A-575B-4874-BAD8-8A083462C126}" type="sibTrans" cxnId="{A799B7BE-7ABE-46CD-BA1A-BF09BE4119D0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2044C8A-66B2-4317-881E-3B1AD7EB3D26}" type="parTrans" cxnId="{A799B7BE-7ABE-46CD-BA1A-BF09BE4119D0}">
      <dgm:prSet custT="1"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12E304-B8DE-44A9-B188-F3794EF0B2EA}" type="pres">
      <dgm:prSet presAssocID="{554FA34A-EDA3-41B7-A6B5-64160C5450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1A097A-92E9-4BF3-9373-BD5947DEB2DC}" type="pres">
      <dgm:prSet presAssocID="{8F603DE6-5E88-483D-8ADB-8D58E8E4FB73}" presName="centerShape" presStyleLbl="node0" presStyleIdx="0" presStyleCnt="1" custScaleX="110000" custScaleY="110000" custLinFactNeighborX="3486" custLinFactNeighborY="-764"/>
      <dgm:spPr/>
      <dgm:t>
        <a:bodyPr/>
        <a:lstStyle/>
        <a:p>
          <a:endParaRPr lang="ru-RU"/>
        </a:p>
      </dgm:t>
    </dgm:pt>
    <dgm:pt modelId="{E9E02F09-734A-4930-8BB1-B9493E36B90E}" type="pres">
      <dgm:prSet presAssocID="{92044C8A-66B2-4317-881E-3B1AD7EB3D26}" presName="parTrans" presStyleLbl="sibTrans2D1" presStyleIdx="0" presStyleCnt="4" custScaleX="169112" custLinFactNeighborX="6189" custLinFactNeighborY="-8181"/>
      <dgm:spPr/>
      <dgm:t>
        <a:bodyPr/>
        <a:lstStyle/>
        <a:p>
          <a:endParaRPr lang="ru-RU"/>
        </a:p>
      </dgm:t>
    </dgm:pt>
    <dgm:pt modelId="{554B2E94-F339-4938-848D-F2FE2A5AE06D}" type="pres">
      <dgm:prSet presAssocID="{92044C8A-66B2-4317-881E-3B1AD7EB3D2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3E8D8A38-AC9E-4156-A84F-890DDED6C03A}" type="pres">
      <dgm:prSet presAssocID="{77B9AA5A-6133-41D6-9187-7850D5D271F8}" presName="node" presStyleLbl="node1" presStyleIdx="0" presStyleCnt="4" custScaleX="110000" custScaleY="110000" custRadScaleRad="104000" custRadScaleInc="-6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68AB9-63D7-4199-B5BC-A6DBCFB5F0C9}" type="pres">
      <dgm:prSet presAssocID="{83BAC3AA-B617-4BB8-B06B-DD9FE8BB6B6F}" presName="parTrans" presStyleLbl="sibTrans2D1" presStyleIdx="1" presStyleCnt="4" custScaleX="145787" custScaleY="104128" custLinFactNeighborX="-14723" custLinFactNeighborY="0"/>
      <dgm:spPr/>
      <dgm:t>
        <a:bodyPr/>
        <a:lstStyle/>
        <a:p>
          <a:endParaRPr lang="ru-RU"/>
        </a:p>
      </dgm:t>
    </dgm:pt>
    <dgm:pt modelId="{DA7A2B0D-FD00-4F3A-A5DD-B3067B030AB8}" type="pres">
      <dgm:prSet presAssocID="{83BAC3AA-B617-4BB8-B06B-DD9FE8BB6B6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E8A4025-E599-4C97-8976-1BFF13566BEC}" type="pres">
      <dgm:prSet presAssocID="{3E5AD086-5786-481B-9712-87AD95ACEB97}" presName="node" presStyleLbl="node1" presStyleIdx="1" presStyleCnt="4" custScaleX="110000" custScaleY="110000" custRadScaleRad="111683" custRadScaleInc="-1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F2DAC-9E92-4A51-8144-54AF080C43D2}" type="pres">
      <dgm:prSet presAssocID="{8B31CBFC-42EF-4F85-ABD8-3B353825BF3F}" presName="parTrans" presStyleLbl="sibTrans2D1" presStyleIdx="2" presStyleCnt="4" custScaleX="177752" custLinFactNeighborX="-7106" custLinFactNeighborY="2956"/>
      <dgm:spPr/>
      <dgm:t>
        <a:bodyPr/>
        <a:lstStyle/>
        <a:p>
          <a:endParaRPr lang="ru-RU"/>
        </a:p>
      </dgm:t>
    </dgm:pt>
    <dgm:pt modelId="{D484654E-77E6-4EA1-A7CF-D216B2104608}" type="pres">
      <dgm:prSet presAssocID="{8B31CBFC-42EF-4F85-ABD8-3B353825BF3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1E06667-8736-49E7-9E4A-BB60415B9026}" type="pres">
      <dgm:prSet presAssocID="{69D4AEDC-0401-4A4D-B185-3A0D1765166A}" presName="node" presStyleLbl="node1" presStyleIdx="2" presStyleCnt="4" custScaleX="109844" custScaleY="92771" custRadScaleRad="93379" custRadScaleInc="-7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114C0-2D88-4C7A-8EBC-BA63DF54B6F5}" type="pres">
      <dgm:prSet presAssocID="{B138E67B-EEF8-418B-B756-B77643D4CC84}" presName="parTrans" presStyleLbl="sibTrans2D1" presStyleIdx="3" presStyleCnt="4" custScaleX="171858" custLinFactNeighborX="1902" custLinFactNeighborY="3639"/>
      <dgm:spPr/>
      <dgm:t>
        <a:bodyPr/>
        <a:lstStyle/>
        <a:p>
          <a:endParaRPr lang="ru-RU"/>
        </a:p>
      </dgm:t>
    </dgm:pt>
    <dgm:pt modelId="{F1B4794D-6461-44A2-9037-717956716AAF}" type="pres">
      <dgm:prSet presAssocID="{B138E67B-EEF8-418B-B756-B77643D4CC8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31103A3-E413-4CCB-B713-1EF13D16F505}" type="pres">
      <dgm:prSet presAssocID="{46B5D277-A2AF-40D4-BACF-1F2EE1E9C07C}" presName="node" presStyleLbl="node1" presStyleIdx="3" presStyleCnt="4" custScaleX="118301" custScaleY="101385" custRadScaleRad="94729" custRadScaleInc="-5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FC7C62-E10A-4268-B813-884A899159F9}" type="presOf" srcId="{77B9AA5A-6133-41D6-9187-7850D5D271F8}" destId="{3E8D8A38-AC9E-4156-A84F-890DDED6C03A}" srcOrd="0" destOrd="0" presId="urn:microsoft.com/office/officeart/2005/8/layout/radial5"/>
    <dgm:cxn modelId="{631B3F09-03D2-4B5D-8B6E-8C972E494501}" type="presOf" srcId="{8B31CBFC-42EF-4F85-ABD8-3B353825BF3F}" destId="{D484654E-77E6-4EA1-A7CF-D216B2104608}" srcOrd="1" destOrd="0" presId="urn:microsoft.com/office/officeart/2005/8/layout/radial5"/>
    <dgm:cxn modelId="{5B8D5007-2EB2-4257-8E70-BE8EE2A76727}" type="presOf" srcId="{3E5AD086-5786-481B-9712-87AD95ACEB97}" destId="{8E8A4025-E599-4C97-8976-1BFF13566BEC}" srcOrd="0" destOrd="0" presId="urn:microsoft.com/office/officeart/2005/8/layout/radial5"/>
    <dgm:cxn modelId="{25FF70E0-CF7A-43E1-A345-62E3DFB29371}" type="presOf" srcId="{69D4AEDC-0401-4A4D-B185-3A0D1765166A}" destId="{D1E06667-8736-49E7-9E4A-BB60415B9026}" srcOrd="0" destOrd="0" presId="urn:microsoft.com/office/officeart/2005/8/layout/radial5"/>
    <dgm:cxn modelId="{CA5E4468-7471-4A25-8D5E-64B112021112}" type="presOf" srcId="{B138E67B-EEF8-418B-B756-B77643D4CC84}" destId="{C9F114C0-2D88-4C7A-8EBC-BA63DF54B6F5}" srcOrd="0" destOrd="0" presId="urn:microsoft.com/office/officeart/2005/8/layout/radial5"/>
    <dgm:cxn modelId="{F96FCF74-24BE-4C9D-A623-51B8E99D7E28}" srcId="{8F603DE6-5E88-483D-8ADB-8D58E8E4FB73}" destId="{69D4AEDC-0401-4A4D-B185-3A0D1765166A}" srcOrd="2" destOrd="0" parTransId="{8B31CBFC-42EF-4F85-ABD8-3B353825BF3F}" sibTransId="{3634B729-15E9-493D-ABC5-FDF65F97F06C}"/>
    <dgm:cxn modelId="{DDB2CDF0-2596-4DCB-A6E3-7B31D0026789}" srcId="{8F603DE6-5E88-483D-8ADB-8D58E8E4FB73}" destId="{46B5D277-A2AF-40D4-BACF-1F2EE1E9C07C}" srcOrd="3" destOrd="0" parTransId="{B138E67B-EEF8-418B-B756-B77643D4CC84}" sibTransId="{CEAC72F2-636C-4CD6-8727-134FDA5F7A9B}"/>
    <dgm:cxn modelId="{5645BEA7-59B2-49D4-8285-83B07CDA0401}" type="presOf" srcId="{83BAC3AA-B617-4BB8-B06B-DD9FE8BB6B6F}" destId="{DA7A2B0D-FD00-4F3A-A5DD-B3067B030AB8}" srcOrd="1" destOrd="0" presId="urn:microsoft.com/office/officeart/2005/8/layout/radial5"/>
    <dgm:cxn modelId="{3CDB0874-4D6D-4B1A-9E53-4B0CB929159C}" type="presOf" srcId="{8F603DE6-5E88-483D-8ADB-8D58E8E4FB73}" destId="{AD1A097A-92E9-4BF3-9373-BD5947DEB2DC}" srcOrd="0" destOrd="0" presId="urn:microsoft.com/office/officeart/2005/8/layout/radial5"/>
    <dgm:cxn modelId="{F0C1488C-45F3-4BFD-96E2-345CD9FB15F9}" type="presOf" srcId="{46B5D277-A2AF-40D4-BACF-1F2EE1E9C07C}" destId="{231103A3-E413-4CCB-B713-1EF13D16F505}" srcOrd="0" destOrd="0" presId="urn:microsoft.com/office/officeart/2005/8/layout/radial5"/>
    <dgm:cxn modelId="{A799B7BE-7ABE-46CD-BA1A-BF09BE4119D0}" srcId="{8F603DE6-5E88-483D-8ADB-8D58E8E4FB73}" destId="{77B9AA5A-6133-41D6-9187-7850D5D271F8}" srcOrd="0" destOrd="0" parTransId="{92044C8A-66B2-4317-881E-3B1AD7EB3D26}" sibTransId="{04FFE75A-575B-4874-BAD8-8A083462C126}"/>
    <dgm:cxn modelId="{DF47AF47-2EE2-4358-A99B-B1FD5B71E0F0}" type="presOf" srcId="{B138E67B-EEF8-418B-B756-B77643D4CC84}" destId="{F1B4794D-6461-44A2-9037-717956716AAF}" srcOrd="1" destOrd="0" presId="urn:microsoft.com/office/officeart/2005/8/layout/radial5"/>
    <dgm:cxn modelId="{298A586B-7135-44D6-A7E2-C4626E0A39BE}" srcId="{8F603DE6-5E88-483D-8ADB-8D58E8E4FB73}" destId="{3E5AD086-5786-481B-9712-87AD95ACEB97}" srcOrd="1" destOrd="0" parTransId="{83BAC3AA-B617-4BB8-B06B-DD9FE8BB6B6F}" sibTransId="{EFDF147D-47CF-4CCA-8314-72AF76BBFCCC}"/>
    <dgm:cxn modelId="{744E3AA5-5543-472D-8AFD-D5BA86D10B5D}" type="presOf" srcId="{83BAC3AA-B617-4BB8-B06B-DD9FE8BB6B6F}" destId="{71F68AB9-63D7-4199-B5BC-A6DBCFB5F0C9}" srcOrd="0" destOrd="0" presId="urn:microsoft.com/office/officeart/2005/8/layout/radial5"/>
    <dgm:cxn modelId="{F482699B-20B4-4BCD-85B3-B5653912FC04}" type="presOf" srcId="{92044C8A-66B2-4317-881E-3B1AD7EB3D26}" destId="{554B2E94-F339-4938-848D-F2FE2A5AE06D}" srcOrd="1" destOrd="0" presId="urn:microsoft.com/office/officeart/2005/8/layout/radial5"/>
    <dgm:cxn modelId="{4175D3BE-840F-4582-AEEC-CC3468C0ED3B}" srcId="{554FA34A-EDA3-41B7-A6B5-64160C5450B9}" destId="{8F603DE6-5E88-483D-8ADB-8D58E8E4FB73}" srcOrd="0" destOrd="0" parTransId="{25D1057B-7603-42B0-9D66-0933468161F2}" sibTransId="{57FBFE97-6A22-438B-8459-1E8A551507FB}"/>
    <dgm:cxn modelId="{3666B8FB-2179-4962-B6E4-C84DC660642F}" type="presOf" srcId="{554FA34A-EDA3-41B7-A6B5-64160C5450B9}" destId="{9512E304-B8DE-44A9-B188-F3794EF0B2EA}" srcOrd="0" destOrd="0" presId="urn:microsoft.com/office/officeart/2005/8/layout/radial5"/>
    <dgm:cxn modelId="{F6A0B25A-0DC7-4C92-902F-2143C99696F4}" type="presOf" srcId="{8B31CBFC-42EF-4F85-ABD8-3B353825BF3F}" destId="{99FF2DAC-9E92-4A51-8144-54AF080C43D2}" srcOrd="0" destOrd="0" presId="urn:microsoft.com/office/officeart/2005/8/layout/radial5"/>
    <dgm:cxn modelId="{A001C8B1-CDFF-465B-ADCE-A8EA2F5FBB71}" type="presOf" srcId="{92044C8A-66B2-4317-881E-3B1AD7EB3D26}" destId="{E9E02F09-734A-4930-8BB1-B9493E36B90E}" srcOrd="0" destOrd="0" presId="urn:microsoft.com/office/officeart/2005/8/layout/radial5"/>
    <dgm:cxn modelId="{65548717-0C14-4639-899C-EB2FC8A566E9}" type="presParOf" srcId="{9512E304-B8DE-44A9-B188-F3794EF0B2EA}" destId="{AD1A097A-92E9-4BF3-9373-BD5947DEB2DC}" srcOrd="0" destOrd="0" presId="urn:microsoft.com/office/officeart/2005/8/layout/radial5"/>
    <dgm:cxn modelId="{58D5AEE9-F599-48DA-ADD9-80DADA3427F7}" type="presParOf" srcId="{9512E304-B8DE-44A9-B188-F3794EF0B2EA}" destId="{E9E02F09-734A-4930-8BB1-B9493E36B90E}" srcOrd="1" destOrd="0" presId="urn:microsoft.com/office/officeart/2005/8/layout/radial5"/>
    <dgm:cxn modelId="{6113D3CC-3D5D-482B-AF6F-6D16745EACA6}" type="presParOf" srcId="{E9E02F09-734A-4930-8BB1-B9493E36B90E}" destId="{554B2E94-F339-4938-848D-F2FE2A5AE06D}" srcOrd="0" destOrd="0" presId="urn:microsoft.com/office/officeart/2005/8/layout/radial5"/>
    <dgm:cxn modelId="{F0BDFFD1-06F4-4B28-9242-2040E5DFABF4}" type="presParOf" srcId="{9512E304-B8DE-44A9-B188-F3794EF0B2EA}" destId="{3E8D8A38-AC9E-4156-A84F-890DDED6C03A}" srcOrd="2" destOrd="0" presId="urn:microsoft.com/office/officeart/2005/8/layout/radial5"/>
    <dgm:cxn modelId="{DD563C08-A590-4833-9653-F43EDBBA3760}" type="presParOf" srcId="{9512E304-B8DE-44A9-B188-F3794EF0B2EA}" destId="{71F68AB9-63D7-4199-B5BC-A6DBCFB5F0C9}" srcOrd="3" destOrd="0" presId="urn:microsoft.com/office/officeart/2005/8/layout/radial5"/>
    <dgm:cxn modelId="{5FEBB687-2603-417B-95F4-AD91130D5C5F}" type="presParOf" srcId="{71F68AB9-63D7-4199-B5BC-A6DBCFB5F0C9}" destId="{DA7A2B0D-FD00-4F3A-A5DD-B3067B030AB8}" srcOrd="0" destOrd="0" presId="urn:microsoft.com/office/officeart/2005/8/layout/radial5"/>
    <dgm:cxn modelId="{055CEE70-AA76-40BF-8C7C-04E351AFD2F6}" type="presParOf" srcId="{9512E304-B8DE-44A9-B188-F3794EF0B2EA}" destId="{8E8A4025-E599-4C97-8976-1BFF13566BEC}" srcOrd="4" destOrd="0" presId="urn:microsoft.com/office/officeart/2005/8/layout/radial5"/>
    <dgm:cxn modelId="{C32DF152-41AE-488E-9BBD-18BB9684F628}" type="presParOf" srcId="{9512E304-B8DE-44A9-B188-F3794EF0B2EA}" destId="{99FF2DAC-9E92-4A51-8144-54AF080C43D2}" srcOrd="5" destOrd="0" presId="urn:microsoft.com/office/officeart/2005/8/layout/radial5"/>
    <dgm:cxn modelId="{7BE76A73-5DF2-4F6C-BEB7-DFE3D63DF9CB}" type="presParOf" srcId="{99FF2DAC-9E92-4A51-8144-54AF080C43D2}" destId="{D484654E-77E6-4EA1-A7CF-D216B2104608}" srcOrd="0" destOrd="0" presId="urn:microsoft.com/office/officeart/2005/8/layout/radial5"/>
    <dgm:cxn modelId="{CDCEDF3C-67CE-4190-AA88-5F865FB1E2EE}" type="presParOf" srcId="{9512E304-B8DE-44A9-B188-F3794EF0B2EA}" destId="{D1E06667-8736-49E7-9E4A-BB60415B9026}" srcOrd="6" destOrd="0" presId="urn:microsoft.com/office/officeart/2005/8/layout/radial5"/>
    <dgm:cxn modelId="{2CBB8F0C-F6FF-4AFC-96C0-074EB442B8B3}" type="presParOf" srcId="{9512E304-B8DE-44A9-B188-F3794EF0B2EA}" destId="{C9F114C0-2D88-4C7A-8EBC-BA63DF54B6F5}" srcOrd="7" destOrd="0" presId="urn:microsoft.com/office/officeart/2005/8/layout/radial5"/>
    <dgm:cxn modelId="{9537BD20-B4E3-4490-B5CF-34F17382CA90}" type="presParOf" srcId="{C9F114C0-2D88-4C7A-8EBC-BA63DF54B6F5}" destId="{F1B4794D-6461-44A2-9037-717956716AAF}" srcOrd="0" destOrd="0" presId="urn:microsoft.com/office/officeart/2005/8/layout/radial5"/>
    <dgm:cxn modelId="{F5D26CB0-C7C7-49AD-A589-27E34136EEBD}" type="presParOf" srcId="{9512E304-B8DE-44A9-B188-F3794EF0B2EA}" destId="{231103A3-E413-4CCB-B713-1EF13D16F505}" srcOrd="8" destOrd="0" presId="urn:microsoft.com/office/officeart/2005/8/layout/radial5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4FA34A-EDA3-41B7-A6B5-64160C5450B9}" type="doc">
      <dgm:prSet loTypeId="urn:microsoft.com/office/officeart/2005/8/layout/radial5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F603DE6-5E88-483D-8ADB-8D58E8E4FB73}">
      <dgm:prSet custT="1"/>
      <dgm:spPr/>
      <dgm:t>
        <a:bodyPr/>
        <a:lstStyle/>
        <a:p>
          <a:pPr rtl="0"/>
          <a:r>
            <a:rPr lang="ru-RU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Кто человеку ближний?</a:t>
          </a:r>
          <a:endParaRPr lang="ru-RU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5D1057B-7603-42B0-9D66-0933468161F2}" type="parTrans" cxnId="{4175D3BE-840F-4582-AEEC-CC3468C0ED3B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7FBFE97-6A22-438B-8459-1E8A551507FB}" type="sibTrans" cxnId="{4175D3BE-840F-4582-AEEC-CC3468C0ED3B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E5AD086-5786-481B-9712-87AD95ACEB97}">
      <dgm:prSet custT="1"/>
      <dgm:spPr/>
      <dgm:t>
        <a:bodyPr/>
        <a:lstStyle/>
        <a:p>
          <a:pPr rtl="0"/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те, с кем каждый день общаешься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3BAC3AA-B617-4BB8-B06B-DD9FE8BB6B6F}" type="parTrans" cxnId="{298A586B-7135-44D6-A7E2-C4626E0A39BE}">
      <dgm:prSet custT="1"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FDF147D-47CF-4CCA-8314-72AF76BBFCCC}" type="sibTrans" cxnId="{298A586B-7135-44D6-A7E2-C4626E0A39BE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6B5D277-A2AF-40D4-BACF-1F2EE1E9C07C}">
      <dgm:prSet custT="1"/>
      <dgm:spPr/>
      <dgm:t>
        <a:bodyPr/>
        <a:lstStyle/>
        <a:p>
          <a:pPr rtl="0"/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твоё мнение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138E67B-EEF8-418B-B756-B77643D4CC84}" type="parTrans" cxnId="{DDB2CDF0-2596-4DCB-A6E3-7B31D0026789}">
      <dgm:prSet custT="1"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EAC72F2-636C-4CD6-8727-134FDA5F7A9B}" type="sibTrans" cxnId="{DDB2CDF0-2596-4DCB-A6E3-7B31D0026789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9D4AEDC-0401-4A4D-B185-3A0D1765166A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тот, кто добр к тебе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B31CBFC-42EF-4F85-ABD8-3B353825BF3F}" type="parTrans" cxnId="{F96FCF74-24BE-4C9D-A623-51B8E99D7E28}">
      <dgm:prSet custT="1"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634B729-15E9-493D-ABC5-FDF65F97F06C}" type="sibTrans" cxnId="{F96FCF74-24BE-4C9D-A623-51B8E99D7E28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7B9AA5A-6133-41D6-9187-7850D5D271F8}">
      <dgm:prSet custT="1"/>
      <dgm:spPr/>
      <dgm:t>
        <a:bodyPr/>
        <a:lstStyle/>
        <a:p>
          <a:pPr rtl="0"/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родители, родственники, друзья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4FFE75A-575B-4874-BAD8-8A083462C126}" type="sibTrans" cxnId="{A799B7BE-7ABE-46CD-BA1A-BF09BE4119D0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2044C8A-66B2-4317-881E-3B1AD7EB3D26}" type="parTrans" cxnId="{A799B7BE-7ABE-46CD-BA1A-BF09BE4119D0}">
      <dgm:prSet custT="1"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12E304-B8DE-44A9-B188-F3794EF0B2EA}" type="pres">
      <dgm:prSet presAssocID="{554FA34A-EDA3-41B7-A6B5-64160C5450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1A097A-92E9-4BF3-9373-BD5947DEB2DC}" type="pres">
      <dgm:prSet presAssocID="{8F603DE6-5E88-483D-8ADB-8D58E8E4FB73}" presName="centerShape" presStyleLbl="node0" presStyleIdx="0" presStyleCnt="1" custScaleX="110000" custScaleY="110000" custLinFactNeighborX="3486" custLinFactNeighborY="-764"/>
      <dgm:spPr/>
      <dgm:t>
        <a:bodyPr/>
        <a:lstStyle/>
        <a:p>
          <a:endParaRPr lang="ru-RU"/>
        </a:p>
      </dgm:t>
    </dgm:pt>
    <dgm:pt modelId="{E9E02F09-734A-4930-8BB1-B9493E36B90E}" type="pres">
      <dgm:prSet presAssocID="{92044C8A-66B2-4317-881E-3B1AD7EB3D26}" presName="parTrans" presStyleLbl="sibTrans2D1" presStyleIdx="0" presStyleCnt="4" custScaleX="169112" custLinFactNeighborX="-8266" custLinFactNeighborY="-9467"/>
      <dgm:spPr/>
      <dgm:t>
        <a:bodyPr/>
        <a:lstStyle/>
        <a:p>
          <a:endParaRPr lang="ru-RU"/>
        </a:p>
      </dgm:t>
    </dgm:pt>
    <dgm:pt modelId="{554B2E94-F339-4938-848D-F2FE2A5AE06D}" type="pres">
      <dgm:prSet presAssocID="{92044C8A-66B2-4317-881E-3B1AD7EB3D2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3E8D8A38-AC9E-4156-A84F-890DDED6C03A}" type="pres">
      <dgm:prSet presAssocID="{77B9AA5A-6133-41D6-9187-7850D5D271F8}" presName="node" presStyleLbl="node1" presStyleIdx="0" presStyleCnt="4" custScaleX="110000" custScaleY="110000" custRadScaleRad="104000" custRadScaleInc="-6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68AB9-63D7-4199-B5BC-A6DBCFB5F0C9}" type="pres">
      <dgm:prSet presAssocID="{83BAC3AA-B617-4BB8-B06B-DD9FE8BB6B6F}" presName="parTrans" presStyleLbl="sibTrans2D1" presStyleIdx="1" presStyleCnt="4" custScaleX="145787" custScaleY="104128" custLinFactNeighborX="-14723" custLinFactNeighborY="0"/>
      <dgm:spPr/>
      <dgm:t>
        <a:bodyPr/>
        <a:lstStyle/>
        <a:p>
          <a:endParaRPr lang="ru-RU"/>
        </a:p>
      </dgm:t>
    </dgm:pt>
    <dgm:pt modelId="{DA7A2B0D-FD00-4F3A-A5DD-B3067B030AB8}" type="pres">
      <dgm:prSet presAssocID="{83BAC3AA-B617-4BB8-B06B-DD9FE8BB6B6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E8A4025-E599-4C97-8976-1BFF13566BEC}" type="pres">
      <dgm:prSet presAssocID="{3E5AD086-5786-481B-9712-87AD95ACEB97}" presName="node" presStyleLbl="node1" presStyleIdx="1" presStyleCnt="4" custScaleX="110000" custScaleY="110000" custRadScaleRad="111683" custRadScaleInc="-1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F2DAC-9E92-4A51-8144-54AF080C43D2}" type="pres">
      <dgm:prSet presAssocID="{8B31CBFC-42EF-4F85-ABD8-3B353825BF3F}" presName="parTrans" presStyleLbl="sibTrans2D1" presStyleIdx="2" presStyleCnt="4" custScaleX="177752" custLinFactNeighborX="-7106" custLinFactNeighborY="2956"/>
      <dgm:spPr/>
      <dgm:t>
        <a:bodyPr/>
        <a:lstStyle/>
        <a:p>
          <a:endParaRPr lang="ru-RU"/>
        </a:p>
      </dgm:t>
    </dgm:pt>
    <dgm:pt modelId="{D484654E-77E6-4EA1-A7CF-D216B2104608}" type="pres">
      <dgm:prSet presAssocID="{8B31CBFC-42EF-4F85-ABD8-3B353825BF3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1E06667-8736-49E7-9E4A-BB60415B9026}" type="pres">
      <dgm:prSet presAssocID="{69D4AEDC-0401-4A4D-B185-3A0D1765166A}" presName="node" presStyleLbl="node1" presStyleIdx="2" presStyleCnt="4" custScaleX="109844" custScaleY="92771" custRadScaleRad="93379" custRadScaleInc="-7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114C0-2D88-4C7A-8EBC-BA63DF54B6F5}" type="pres">
      <dgm:prSet presAssocID="{B138E67B-EEF8-418B-B756-B77643D4CC84}" presName="parTrans" presStyleLbl="sibTrans2D1" presStyleIdx="3" presStyleCnt="4" custScaleX="171858" custLinFactNeighborX="1902" custLinFactNeighborY="3639"/>
      <dgm:spPr/>
      <dgm:t>
        <a:bodyPr/>
        <a:lstStyle/>
        <a:p>
          <a:endParaRPr lang="ru-RU"/>
        </a:p>
      </dgm:t>
    </dgm:pt>
    <dgm:pt modelId="{F1B4794D-6461-44A2-9037-717956716AAF}" type="pres">
      <dgm:prSet presAssocID="{B138E67B-EEF8-418B-B756-B77643D4CC8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31103A3-E413-4CCB-B713-1EF13D16F505}" type="pres">
      <dgm:prSet presAssocID="{46B5D277-A2AF-40D4-BACF-1F2EE1E9C07C}" presName="node" presStyleLbl="node1" presStyleIdx="3" presStyleCnt="4" custScaleX="118301" custScaleY="101385" custRadScaleRad="94729" custRadScaleInc="-5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2E664D-148C-4A44-8E8B-7E39BAB195BB}" type="presOf" srcId="{B138E67B-EEF8-418B-B756-B77643D4CC84}" destId="{C9F114C0-2D88-4C7A-8EBC-BA63DF54B6F5}" srcOrd="0" destOrd="0" presId="urn:microsoft.com/office/officeart/2005/8/layout/radial5"/>
    <dgm:cxn modelId="{71F4D366-2383-4E77-AEB2-B1B6BBA2DA02}" type="presOf" srcId="{77B9AA5A-6133-41D6-9187-7850D5D271F8}" destId="{3E8D8A38-AC9E-4156-A84F-890DDED6C03A}" srcOrd="0" destOrd="0" presId="urn:microsoft.com/office/officeart/2005/8/layout/radial5"/>
    <dgm:cxn modelId="{F96FCF74-24BE-4C9D-A623-51B8E99D7E28}" srcId="{8F603DE6-5E88-483D-8ADB-8D58E8E4FB73}" destId="{69D4AEDC-0401-4A4D-B185-3A0D1765166A}" srcOrd="2" destOrd="0" parTransId="{8B31CBFC-42EF-4F85-ABD8-3B353825BF3F}" sibTransId="{3634B729-15E9-493D-ABC5-FDF65F97F06C}"/>
    <dgm:cxn modelId="{DDB2CDF0-2596-4DCB-A6E3-7B31D0026789}" srcId="{8F603DE6-5E88-483D-8ADB-8D58E8E4FB73}" destId="{46B5D277-A2AF-40D4-BACF-1F2EE1E9C07C}" srcOrd="3" destOrd="0" parTransId="{B138E67B-EEF8-418B-B756-B77643D4CC84}" sibTransId="{CEAC72F2-636C-4CD6-8727-134FDA5F7A9B}"/>
    <dgm:cxn modelId="{B226A6E8-1C92-441C-8939-6C39F3FBA468}" type="presOf" srcId="{69D4AEDC-0401-4A4D-B185-3A0D1765166A}" destId="{D1E06667-8736-49E7-9E4A-BB60415B9026}" srcOrd="0" destOrd="0" presId="urn:microsoft.com/office/officeart/2005/8/layout/radial5"/>
    <dgm:cxn modelId="{A1631A45-8507-416E-8DB7-BAD53DAAE568}" type="presOf" srcId="{8B31CBFC-42EF-4F85-ABD8-3B353825BF3F}" destId="{D484654E-77E6-4EA1-A7CF-D216B2104608}" srcOrd="1" destOrd="0" presId="urn:microsoft.com/office/officeart/2005/8/layout/radial5"/>
    <dgm:cxn modelId="{D38D2D06-A507-471B-A3C9-0D190E001C32}" type="presOf" srcId="{83BAC3AA-B617-4BB8-B06B-DD9FE8BB6B6F}" destId="{DA7A2B0D-FD00-4F3A-A5DD-B3067B030AB8}" srcOrd="1" destOrd="0" presId="urn:microsoft.com/office/officeart/2005/8/layout/radial5"/>
    <dgm:cxn modelId="{4DFAF5F5-A7B9-4AC2-B1D9-6C61A331F174}" type="presOf" srcId="{92044C8A-66B2-4317-881E-3B1AD7EB3D26}" destId="{554B2E94-F339-4938-848D-F2FE2A5AE06D}" srcOrd="1" destOrd="0" presId="urn:microsoft.com/office/officeart/2005/8/layout/radial5"/>
    <dgm:cxn modelId="{2A8EB96F-7FE8-4B00-8CB2-7A8E799F829C}" type="presOf" srcId="{46B5D277-A2AF-40D4-BACF-1F2EE1E9C07C}" destId="{231103A3-E413-4CCB-B713-1EF13D16F505}" srcOrd="0" destOrd="0" presId="urn:microsoft.com/office/officeart/2005/8/layout/radial5"/>
    <dgm:cxn modelId="{A799B7BE-7ABE-46CD-BA1A-BF09BE4119D0}" srcId="{8F603DE6-5E88-483D-8ADB-8D58E8E4FB73}" destId="{77B9AA5A-6133-41D6-9187-7850D5D271F8}" srcOrd="0" destOrd="0" parTransId="{92044C8A-66B2-4317-881E-3B1AD7EB3D26}" sibTransId="{04FFE75A-575B-4874-BAD8-8A083462C126}"/>
    <dgm:cxn modelId="{298A586B-7135-44D6-A7E2-C4626E0A39BE}" srcId="{8F603DE6-5E88-483D-8ADB-8D58E8E4FB73}" destId="{3E5AD086-5786-481B-9712-87AD95ACEB97}" srcOrd="1" destOrd="0" parTransId="{83BAC3AA-B617-4BB8-B06B-DD9FE8BB6B6F}" sibTransId="{EFDF147D-47CF-4CCA-8314-72AF76BBFCCC}"/>
    <dgm:cxn modelId="{FD94F865-C8BF-4F2D-A3DD-0D906F60EABA}" type="presOf" srcId="{8B31CBFC-42EF-4F85-ABD8-3B353825BF3F}" destId="{99FF2DAC-9E92-4A51-8144-54AF080C43D2}" srcOrd="0" destOrd="0" presId="urn:microsoft.com/office/officeart/2005/8/layout/radial5"/>
    <dgm:cxn modelId="{F9C87AA1-31A2-4250-88BF-C5EDD1D389C5}" type="presOf" srcId="{B138E67B-EEF8-418B-B756-B77643D4CC84}" destId="{F1B4794D-6461-44A2-9037-717956716AAF}" srcOrd="1" destOrd="0" presId="urn:microsoft.com/office/officeart/2005/8/layout/radial5"/>
    <dgm:cxn modelId="{26F96082-45B0-438E-B1BC-9D41CC81A4D5}" type="presOf" srcId="{554FA34A-EDA3-41B7-A6B5-64160C5450B9}" destId="{9512E304-B8DE-44A9-B188-F3794EF0B2EA}" srcOrd="0" destOrd="0" presId="urn:microsoft.com/office/officeart/2005/8/layout/radial5"/>
    <dgm:cxn modelId="{76431530-34B9-4889-95E2-087511AC4174}" type="presOf" srcId="{8F603DE6-5E88-483D-8ADB-8D58E8E4FB73}" destId="{AD1A097A-92E9-4BF3-9373-BD5947DEB2DC}" srcOrd="0" destOrd="0" presId="urn:microsoft.com/office/officeart/2005/8/layout/radial5"/>
    <dgm:cxn modelId="{59584473-330E-4335-B569-3F1BD3842DB3}" type="presOf" srcId="{92044C8A-66B2-4317-881E-3B1AD7EB3D26}" destId="{E9E02F09-734A-4930-8BB1-B9493E36B90E}" srcOrd="0" destOrd="0" presId="urn:microsoft.com/office/officeart/2005/8/layout/radial5"/>
    <dgm:cxn modelId="{4175D3BE-840F-4582-AEEC-CC3468C0ED3B}" srcId="{554FA34A-EDA3-41B7-A6B5-64160C5450B9}" destId="{8F603DE6-5E88-483D-8ADB-8D58E8E4FB73}" srcOrd="0" destOrd="0" parTransId="{25D1057B-7603-42B0-9D66-0933468161F2}" sibTransId="{57FBFE97-6A22-438B-8459-1E8A551507FB}"/>
    <dgm:cxn modelId="{F6D005DF-AB48-4442-A285-15F29F215171}" type="presOf" srcId="{83BAC3AA-B617-4BB8-B06B-DD9FE8BB6B6F}" destId="{71F68AB9-63D7-4199-B5BC-A6DBCFB5F0C9}" srcOrd="0" destOrd="0" presId="urn:microsoft.com/office/officeart/2005/8/layout/radial5"/>
    <dgm:cxn modelId="{8DFB29C3-C25E-4F8E-9FF1-D6EAF6CCE53D}" type="presOf" srcId="{3E5AD086-5786-481B-9712-87AD95ACEB97}" destId="{8E8A4025-E599-4C97-8976-1BFF13566BEC}" srcOrd="0" destOrd="0" presId="urn:microsoft.com/office/officeart/2005/8/layout/radial5"/>
    <dgm:cxn modelId="{BCC2C190-897D-493E-B40E-C0AEC996729D}" type="presParOf" srcId="{9512E304-B8DE-44A9-B188-F3794EF0B2EA}" destId="{AD1A097A-92E9-4BF3-9373-BD5947DEB2DC}" srcOrd="0" destOrd="0" presId="urn:microsoft.com/office/officeart/2005/8/layout/radial5"/>
    <dgm:cxn modelId="{303CBA30-826E-4A0A-A4F7-71D8E4D9709E}" type="presParOf" srcId="{9512E304-B8DE-44A9-B188-F3794EF0B2EA}" destId="{E9E02F09-734A-4930-8BB1-B9493E36B90E}" srcOrd="1" destOrd="0" presId="urn:microsoft.com/office/officeart/2005/8/layout/radial5"/>
    <dgm:cxn modelId="{BD58CFC9-77DC-4A08-A0DA-DFCA4A6E31D0}" type="presParOf" srcId="{E9E02F09-734A-4930-8BB1-B9493E36B90E}" destId="{554B2E94-F339-4938-848D-F2FE2A5AE06D}" srcOrd="0" destOrd="0" presId="urn:microsoft.com/office/officeart/2005/8/layout/radial5"/>
    <dgm:cxn modelId="{15403A48-31FB-4E72-BE96-01888E3D81A9}" type="presParOf" srcId="{9512E304-B8DE-44A9-B188-F3794EF0B2EA}" destId="{3E8D8A38-AC9E-4156-A84F-890DDED6C03A}" srcOrd="2" destOrd="0" presId="urn:microsoft.com/office/officeart/2005/8/layout/radial5"/>
    <dgm:cxn modelId="{FA833C3E-85C2-4A83-A277-CEC2D96A9BF4}" type="presParOf" srcId="{9512E304-B8DE-44A9-B188-F3794EF0B2EA}" destId="{71F68AB9-63D7-4199-B5BC-A6DBCFB5F0C9}" srcOrd="3" destOrd="0" presId="urn:microsoft.com/office/officeart/2005/8/layout/radial5"/>
    <dgm:cxn modelId="{B2B58FC5-2B18-4E8E-84B5-A5D92067227E}" type="presParOf" srcId="{71F68AB9-63D7-4199-B5BC-A6DBCFB5F0C9}" destId="{DA7A2B0D-FD00-4F3A-A5DD-B3067B030AB8}" srcOrd="0" destOrd="0" presId="urn:microsoft.com/office/officeart/2005/8/layout/radial5"/>
    <dgm:cxn modelId="{A2921539-76F9-4BE6-982D-89F4D21794B2}" type="presParOf" srcId="{9512E304-B8DE-44A9-B188-F3794EF0B2EA}" destId="{8E8A4025-E599-4C97-8976-1BFF13566BEC}" srcOrd="4" destOrd="0" presId="urn:microsoft.com/office/officeart/2005/8/layout/radial5"/>
    <dgm:cxn modelId="{A380D1E2-FC3F-4539-9700-FA161212CAAD}" type="presParOf" srcId="{9512E304-B8DE-44A9-B188-F3794EF0B2EA}" destId="{99FF2DAC-9E92-4A51-8144-54AF080C43D2}" srcOrd="5" destOrd="0" presId="urn:microsoft.com/office/officeart/2005/8/layout/radial5"/>
    <dgm:cxn modelId="{55EC73C2-07AD-498D-A378-6F84EA1E770E}" type="presParOf" srcId="{99FF2DAC-9E92-4A51-8144-54AF080C43D2}" destId="{D484654E-77E6-4EA1-A7CF-D216B2104608}" srcOrd="0" destOrd="0" presId="urn:microsoft.com/office/officeart/2005/8/layout/radial5"/>
    <dgm:cxn modelId="{324FA7D0-3529-43BC-9E54-08C5C993C967}" type="presParOf" srcId="{9512E304-B8DE-44A9-B188-F3794EF0B2EA}" destId="{D1E06667-8736-49E7-9E4A-BB60415B9026}" srcOrd="6" destOrd="0" presId="urn:microsoft.com/office/officeart/2005/8/layout/radial5"/>
    <dgm:cxn modelId="{3E9261CD-AC1E-4408-849A-86BEB3878EE8}" type="presParOf" srcId="{9512E304-B8DE-44A9-B188-F3794EF0B2EA}" destId="{C9F114C0-2D88-4C7A-8EBC-BA63DF54B6F5}" srcOrd="7" destOrd="0" presId="urn:microsoft.com/office/officeart/2005/8/layout/radial5"/>
    <dgm:cxn modelId="{46B11313-6FC5-4923-88BD-3CD973A423FC}" type="presParOf" srcId="{C9F114C0-2D88-4C7A-8EBC-BA63DF54B6F5}" destId="{F1B4794D-6461-44A2-9037-717956716AAF}" srcOrd="0" destOrd="0" presId="urn:microsoft.com/office/officeart/2005/8/layout/radial5"/>
    <dgm:cxn modelId="{20A0E603-F94A-42DE-9805-C0CF04CEDA28}" type="presParOf" srcId="{9512E304-B8DE-44A9-B188-F3794EF0B2EA}" destId="{231103A3-E413-4CCB-B713-1EF13D16F505}" srcOrd="8" destOrd="0" presId="urn:microsoft.com/office/officeart/2005/8/layout/radial5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4FA34A-EDA3-41B7-A6B5-64160C5450B9}" type="doc">
      <dgm:prSet loTypeId="urn:microsoft.com/office/officeart/2005/8/layout/radial5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F603DE6-5E88-483D-8ADB-8D58E8E4FB73}">
      <dgm:prSet custT="1"/>
      <dgm:spPr/>
      <dgm:t>
        <a:bodyPr/>
        <a:lstStyle/>
        <a:p>
          <a:pPr rtl="0"/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Человек счастлив, когда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5D1057B-7603-42B0-9D66-0933468161F2}" type="parTrans" cxnId="{4175D3BE-840F-4582-AEEC-CC3468C0ED3B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7FBFE97-6A22-438B-8459-1E8A551507FB}" type="sibTrans" cxnId="{4175D3BE-840F-4582-AEEC-CC3468C0ED3B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E5AD086-5786-481B-9712-87AD95ACEB97}">
      <dgm:prSet custT="1"/>
      <dgm:spPr/>
      <dgm:t>
        <a:bodyPr/>
        <a:lstStyle/>
        <a:p>
          <a:pPr rtl="0"/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он приносит радость другим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3BAC3AA-B617-4BB8-B06B-DD9FE8BB6B6F}" type="parTrans" cxnId="{298A586B-7135-44D6-A7E2-C4626E0A39BE}">
      <dgm:prSet custT="1"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FDF147D-47CF-4CCA-8314-72AF76BBFCCC}" type="sibTrans" cxnId="{298A586B-7135-44D6-A7E2-C4626E0A39BE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6B5D277-A2AF-40D4-BACF-1F2EE1E9C07C}">
      <dgm:prSet custT="1"/>
      <dgm:spPr/>
      <dgm:t>
        <a:bodyPr/>
        <a:lstStyle/>
        <a:p>
          <a:pPr rtl="0"/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твоё мнение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138E67B-EEF8-418B-B756-B77643D4CC84}" type="parTrans" cxnId="{DDB2CDF0-2596-4DCB-A6E3-7B31D0026789}">
      <dgm:prSet custT="1"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EAC72F2-636C-4CD6-8727-134FDA5F7A9B}" type="sibTrans" cxnId="{DDB2CDF0-2596-4DCB-A6E3-7B31D0026789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9D4AEDC-0401-4A4D-B185-3A0D1765166A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 него есть всё, что </a:t>
          </a:r>
          <a:r>
            <a:rPr lang="ru-RU" sz="16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он хочет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B31CBFC-42EF-4F85-ABD8-3B353825BF3F}" type="parTrans" cxnId="{F96FCF74-24BE-4C9D-A623-51B8E99D7E28}">
      <dgm:prSet custT="1"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634B729-15E9-493D-ABC5-FDF65F97F06C}" type="sibTrans" cxnId="{F96FCF74-24BE-4C9D-A623-51B8E99D7E28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7B9AA5A-6133-41D6-9187-7850D5D271F8}">
      <dgm:prSet custT="1"/>
      <dgm:spPr/>
      <dgm:t>
        <a:bodyPr/>
        <a:lstStyle/>
        <a:p>
          <a:pPr rtl="0"/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ему делают добро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4FFE75A-575B-4874-BAD8-8A083462C126}" type="sibTrans" cxnId="{A799B7BE-7ABE-46CD-BA1A-BF09BE4119D0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2044C8A-66B2-4317-881E-3B1AD7EB3D26}" type="parTrans" cxnId="{A799B7BE-7ABE-46CD-BA1A-BF09BE4119D0}">
      <dgm:prSet custT="1"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12E304-B8DE-44A9-B188-F3794EF0B2EA}" type="pres">
      <dgm:prSet presAssocID="{554FA34A-EDA3-41B7-A6B5-64160C5450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1A097A-92E9-4BF3-9373-BD5947DEB2DC}" type="pres">
      <dgm:prSet presAssocID="{8F603DE6-5E88-483D-8ADB-8D58E8E4FB73}" presName="centerShape" presStyleLbl="node0" presStyleIdx="0" presStyleCnt="1" custScaleX="110000" custScaleY="110000" custLinFactNeighborX="3486" custLinFactNeighborY="-764"/>
      <dgm:spPr/>
      <dgm:t>
        <a:bodyPr/>
        <a:lstStyle/>
        <a:p>
          <a:endParaRPr lang="ru-RU"/>
        </a:p>
      </dgm:t>
    </dgm:pt>
    <dgm:pt modelId="{E9E02F09-734A-4930-8BB1-B9493E36B90E}" type="pres">
      <dgm:prSet presAssocID="{92044C8A-66B2-4317-881E-3B1AD7EB3D26}" presName="parTrans" presStyleLbl="sibTrans2D1" presStyleIdx="0" presStyleCnt="4" custScaleX="169112" custLinFactNeighborX="6189" custLinFactNeighborY="-8181"/>
      <dgm:spPr/>
      <dgm:t>
        <a:bodyPr/>
        <a:lstStyle/>
        <a:p>
          <a:endParaRPr lang="ru-RU"/>
        </a:p>
      </dgm:t>
    </dgm:pt>
    <dgm:pt modelId="{554B2E94-F339-4938-848D-F2FE2A5AE06D}" type="pres">
      <dgm:prSet presAssocID="{92044C8A-66B2-4317-881E-3B1AD7EB3D2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3E8D8A38-AC9E-4156-A84F-890DDED6C03A}" type="pres">
      <dgm:prSet presAssocID="{77B9AA5A-6133-41D6-9187-7850D5D271F8}" presName="node" presStyleLbl="node1" presStyleIdx="0" presStyleCnt="4" custScaleX="110000" custScaleY="110000" custRadScaleRad="104000" custRadScaleInc="-6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68AB9-63D7-4199-B5BC-A6DBCFB5F0C9}" type="pres">
      <dgm:prSet presAssocID="{83BAC3AA-B617-4BB8-B06B-DD9FE8BB6B6F}" presName="parTrans" presStyleLbl="sibTrans2D1" presStyleIdx="1" presStyleCnt="4" custScaleX="145787" custScaleY="104128" custLinFactNeighborX="-14723" custLinFactNeighborY="0"/>
      <dgm:spPr/>
      <dgm:t>
        <a:bodyPr/>
        <a:lstStyle/>
        <a:p>
          <a:endParaRPr lang="ru-RU"/>
        </a:p>
      </dgm:t>
    </dgm:pt>
    <dgm:pt modelId="{DA7A2B0D-FD00-4F3A-A5DD-B3067B030AB8}" type="pres">
      <dgm:prSet presAssocID="{83BAC3AA-B617-4BB8-B06B-DD9FE8BB6B6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E8A4025-E599-4C97-8976-1BFF13566BEC}" type="pres">
      <dgm:prSet presAssocID="{3E5AD086-5786-481B-9712-87AD95ACEB97}" presName="node" presStyleLbl="node1" presStyleIdx="1" presStyleCnt="4" custScaleX="110000" custScaleY="110000" custRadScaleRad="111683" custRadScaleInc="-1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F2DAC-9E92-4A51-8144-54AF080C43D2}" type="pres">
      <dgm:prSet presAssocID="{8B31CBFC-42EF-4F85-ABD8-3B353825BF3F}" presName="parTrans" presStyleLbl="sibTrans2D1" presStyleIdx="2" presStyleCnt="4" custScaleX="177752" custLinFactNeighborX="-7106" custLinFactNeighborY="2956"/>
      <dgm:spPr/>
      <dgm:t>
        <a:bodyPr/>
        <a:lstStyle/>
        <a:p>
          <a:endParaRPr lang="ru-RU"/>
        </a:p>
      </dgm:t>
    </dgm:pt>
    <dgm:pt modelId="{D484654E-77E6-4EA1-A7CF-D216B2104608}" type="pres">
      <dgm:prSet presAssocID="{8B31CBFC-42EF-4F85-ABD8-3B353825BF3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1E06667-8736-49E7-9E4A-BB60415B9026}" type="pres">
      <dgm:prSet presAssocID="{69D4AEDC-0401-4A4D-B185-3A0D1765166A}" presName="node" presStyleLbl="node1" presStyleIdx="2" presStyleCnt="4" custScaleX="109844" custScaleY="92771" custRadScaleRad="93379" custRadScaleInc="-7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114C0-2D88-4C7A-8EBC-BA63DF54B6F5}" type="pres">
      <dgm:prSet presAssocID="{B138E67B-EEF8-418B-B756-B77643D4CC84}" presName="parTrans" presStyleLbl="sibTrans2D1" presStyleIdx="3" presStyleCnt="4" custScaleX="171858" custLinFactNeighborX="1902" custLinFactNeighborY="3639"/>
      <dgm:spPr/>
      <dgm:t>
        <a:bodyPr/>
        <a:lstStyle/>
        <a:p>
          <a:endParaRPr lang="ru-RU"/>
        </a:p>
      </dgm:t>
    </dgm:pt>
    <dgm:pt modelId="{F1B4794D-6461-44A2-9037-717956716AAF}" type="pres">
      <dgm:prSet presAssocID="{B138E67B-EEF8-418B-B756-B77643D4CC8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31103A3-E413-4CCB-B713-1EF13D16F505}" type="pres">
      <dgm:prSet presAssocID="{46B5D277-A2AF-40D4-BACF-1F2EE1E9C07C}" presName="node" presStyleLbl="node1" presStyleIdx="3" presStyleCnt="4" custScaleX="118301" custScaleY="101385" custRadScaleRad="94729" custRadScaleInc="-5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30296F-2857-490B-84AA-F43B760A9B9D}" type="presOf" srcId="{8F603DE6-5E88-483D-8ADB-8D58E8E4FB73}" destId="{AD1A097A-92E9-4BF3-9373-BD5947DEB2DC}" srcOrd="0" destOrd="0" presId="urn:microsoft.com/office/officeart/2005/8/layout/radial5"/>
    <dgm:cxn modelId="{999350AF-7EFD-4DE7-B1C8-53E8467A8ABC}" type="presOf" srcId="{B138E67B-EEF8-418B-B756-B77643D4CC84}" destId="{F1B4794D-6461-44A2-9037-717956716AAF}" srcOrd="1" destOrd="0" presId="urn:microsoft.com/office/officeart/2005/8/layout/radial5"/>
    <dgm:cxn modelId="{46D85FC1-17D9-44B2-A22B-41989AF4F73A}" type="presOf" srcId="{92044C8A-66B2-4317-881E-3B1AD7EB3D26}" destId="{E9E02F09-734A-4930-8BB1-B9493E36B90E}" srcOrd="0" destOrd="0" presId="urn:microsoft.com/office/officeart/2005/8/layout/radial5"/>
    <dgm:cxn modelId="{8A532BAF-4021-4054-9F9A-A0CA726A5D8B}" type="presOf" srcId="{83BAC3AA-B617-4BB8-B06B-DD9FE8BB6B6F}" destId="{71F68AB9-63D7-4199-B5BC-A6DBCFB5F0C9}" srcOrd="0" destOrd="0" presId="urn:microsoft.com/office/officeart/2005/8/layout/radial5"/>
    <dgm:cxn modelId="{DA80C51F-E923-4249-B886-5DA5E530A798}" type="presOf" srcId="{46B5D277-A2AF-40D4-BACF-1F2EE1E9C07C}" destId="{231103A3-E413-4CCB-B713-1EF13D16F505}" srcOrd="0" destOrd="0" presId="urn:microsoft.com/office/officeart/2005/8/layout/radial5"/>
    <dgm:cxn modelId="{DDB7153A-A27A-4149-9B1B-7AAF48C418E2}" type="presOf" srcId="{69D4AEDC-0401-4A4D-B185-3A0D1765166A}" destId="{D1E06667-8736-49E7-9E4A-BB60415B9026}" srcOrd="0" destOrd="0" presId="urn:microsoft.com/office/officeart/2005/8/layout/radial5"/>
    <dgm:cxn modelId="{8628997A-2B94-44B8-A812-32A7339055D6}" type="presOf" srcId="{8B31CBFC-42EF-4F85-ABD8-3B353825BF3F}" destId="{D484654E-77E6-4EA1-A7CF-D216B2104608}" srcOrd="1" destOrd="0" presId="urn:microsoft.com/office/officeart/2005/8/layout/radial5"/>
    <dgm:cxn modelId="{F96FCF74-24BE-4C9D-A623-51B8E99D7E28}" srcId="{8F603DE6-5E88-483D-8ADB-8D58E8E4FB73}" destId="{69D4AEDC-0401-4A4D-B185-3A0D1765166A}" srcOrd="2" destOrd="0" parTransId="{8B31CBFC-42EF-4F85-ABD8-3B353825BF3F}" sibTransId="{3634B729-15E9-493D-ABC5-FDF65F97F06C}"/>
    <dgm:cxn modelId="{DDB2CDF0-2596-4DCB-A6E3-7B31D0026789}" srcId="{8F603DE6-5E88-483D-8ADB-8D58E8E4FB73}" destId="{46B5D277-A2AF-40D4-BACF-1F2EE1E9C07C}" srcOrd="3" destOrd="0" parTransId="{B138E67B-EEF8-418B-B756-B77643D4CC84}" sibTransId="{CEAC72F2-636C-4CD6-8727-134FDA5F7A9B}"/>
    <dgm:cxn modelId="{8A14E07A-6D92-4A85-8AF5-823E30A90885}" type="presOf" srcId="{B138E67B-EEF8-418B-B756-B77643D4CC84}" destId="{C9F114C0-2D88-4C7A-8EBC-BA63DF54B6F5}" srcOrd="0" destOrd="0" presId="urn:microsoft.com/office/officeart/2005/8/layout/radial5"/>
    <dgm:cxn modelId="{BA35AA5C-2B8D-49D8-905C-85C37419659A}" type="presOf" srcId="{3E5AD086-5786-481B-9712-87AD95ACEB97}" destId="{8E8A4025-E599-4C97-8976-1BFF13566BEC}" srcOrd="0" destOrd="0" presId="urn:microsoft.com/office/officeart/2005/8/layout/radial5"/>
    <dgm:cxn modelId="{C26F58E9-74D1-4CAC-830D-AE3AB889BE8B}" type="presOf" srcId="{92044C8A-66B2-4317-881E-3B1AD7EB3D26}" destId="{554B2E94-F339-4938-848D-F2FE2A5AE06D}" srcOrd="1" destOrd="0" presId="urn:microsoft.com/office/officeart/2005/8/layout/radial5"/>
    <dgm:cxn modelId="{A799B7BE-7ABE-46CD-BA1A-BF09BE4119D0}" srcId="{8F603DE6-5E88-483D-8ADB-8D58E8E4FB73}" destId="{77B9AA5A-6133-41D6-9187-7850D5D271F8}" srcOrd="0" destOrd="0" parTransId="{92044C8A-66B2-4317-881E-3B1AD7EB3D26}" sibTransId="{04FFE75A-575B-4874-BAD8-8A083462C126}"/>
    <dgm:cxn modelId="{298A586B-7135-44D6-A7E2-C4626E0A39BE}" srcId="{8F603DE6-5E88-483D-8ADB-8D58E8E4FB73}" destId="{3E5AD086-5786-481B-9712-87AD95ACEB97}" srcOrd="1" destOrd="0" parTransId="{83BAC3AA-B617-4BB8-B06B-DD9FE8BB6B6F}" sibTransId="{EFDF147D-47CF-4CCA-8314-72AF76BBFCCC}"/>
    <dgm:cxn modelId="{1CCB165E-A7C1-49C5-A0C3-EFF27161C791}" type="presOf" srcId="{77B9AA5A-6133-41D6-9187-7850D5D271F8}" destId="{3E8D8A38-AC9E-4156-A84F-890DDED6C03A}" srcOrd="0" destOrd="0" presId="urn:microsoft.com/office/officeart/2005/8/layout/radial5"/>
    <dgm:cxn modelId="{DA05D16A-65AF-4648-9275-DD919C7BF4FD}" type="presOf" srcId="{8B31CBFC-42EF-4F85-ABD8-3B353825BF3F}" destId="{99FF2DAC-9E92-4A51-8144-54AF080C43D2}" srcOrd="0" destOrd="0" presId="urn:microsoft.com/office/officeart/2005/8/layout/radial5"/>
    <dgm:cxn modelId="{4175D3BE-840F-4582-AEEC-CC3468C0ED3B}" srcId="{554FA34A-EDA3-41B7-A6B5-64160C5450B9}" destId="{8F603DE6-5E88-483D-8ADB-8D58E8E4FB73}" srcOrd="0" destOrd="0" parTransId="{25D1057B-7603-42B0-9D66-0933468161F2}" sibTransId="{57FBFE97-6A22-438B-8459-1E8A551507FB}"/>
    <dgm:cxn modelId="{0C4552C8-3184-4A96-8C7B-9634FC9E980E}" type="presOf" srcId="{83BAC3AA-B617-4BB8-B06B-DD9FE8BB6B6F}" destId="{DA7A2B0D-FD00-4F3A-A5DD-B3067B030AB8}" srcOrd="1" destOrd="0" presId="urn:microsoft.com/office/officeart/2005/8/layout/radial5"/>
    <dgm:cxn modelId="{54435F18-8C1C-46DD-B7EA-233041DA17F3}" type="presOf" srcId="{554FA34A-EDA3-41B7-A6B5-64160C5450B9}" destId="{9512E304-B8DE-44A9-B188-F3794EF0B2EA}" srcOrd="0" destOrd="0" presId="urn:microsoft.com/office/officeart/2005/8/layout/radial5"/>
    <dgm:cxn modelId="{A3CE9B11-2DC5-46AA-B9A5-4CB79BF25203}" type="presParOf" srcId="{9512E304-B8DE-44A9-B188-F3794EF0B2EA}" destId="{AD1A097A-92E9-4BF3-9373-BD5947DEB2DC}" srcOrd="0" destOrd="0" presId="urn:microsoft.com/office/officeart/2005/8/layout/radial5"/>
    <dgm:cxn modelId="{DB9F15DA-B944-4300-8654-14C532E7624F}" type="presParOf" srcId="{9512E304-B8DE-44A9-B188-F3794EF0B2EA}" destId="{E9E02F09-734A-4930-8BB1-B9493E36B90E}" srcOrd="1" destOrd="0" presId="urn:microsoft.com/office/officeart/2005/8/layout/radial5"/>
    <dgm:cxn modelId="{4342888B-E31F-4DEF-8715-BAC8F8D61408}" type="presParOf" srcId="{E9E02F09-734A-4930-8BB1-B9493E36B90E}" destId="{554B2E94-F339-4938-848D-F2FE2A5AE06D}" srcOrd="0" destOrd="0" presId="urn:microsoft.com/office/officeart/2005/8/layout/radial5"/>
    <dgm:cxn modelId="{78D2732F-DD6A-4451-8D85-7DD71D4933D0}" type="presParOf" srcId="{9512E304-B8DE-44A9-B188-F3794EF0B2EA}" destId="{3E8D8A38-AC9E-4156-A84F-890DDED6C03A}" srcOrd="2" destOrd="0" presId="urn:microsoft.com/office/officeart/2005/8/layout/radial5"/>
    <dgm:cxn modelId="{F7946305-E3EF-4788-92CD-719EEA9F69AD}" type="presParOf" srcId="{9512E304-B8DE-44A9-B188-F3794EF0B2EA}" destId="{71F68AB9-63D7-4199-B5BC-A6DBCFB5F0C9}" srcOrd="3" destOrd="0" presId="urn:microsoft.com/office/officeart/2005/8/layout/radial5"/>
    <dgm:cxn modelId="{F940A836-8AEA-4D04-AFC7-A2C407DB495D}" type="presParOf" srcId="{71F68AB9-63D7-4199-B5BC-A6DBCFB5F0C9}" destId="{DA7A2B0D-FD00-4F3A-A5DD-B3067B030AB8}" srcOrd="0" destOrd="0" presId="urn:microsoft.com/office/officeart/2005/8/layout/radial5"/>
    <dgm:cxn modelId="{4AD9A1E3-32DF-4546-9453-574D422CABAA}" type="presParOf" srcId="{9512E304-B8DE-44A9-B188-F3794EF0B2EA}" destId="{8E8A4025-E599-4C97-8976-1BFF13566BEC}" srcOrd="4" destOrd="0" presId="urn:microsoft.com/office/officeart/2005/8/layout/radial5"/>
    <dgm:cxn modelId="{F786AAAB-FE3A-44C2-87D6-42C1082C736D}" type="presParOf" srcId="{9512E304-B8DE-44A9-B188-F3794EF0B2EA}" destId="{99FF2DAC-9E92-4A51-8144-54AF080C43D2}" srcOrd="5" destOrd="0" presId="urn:microsoft.com/office/officeart/2005/8/layout/radial5"/>
    <dgm:cxn modelId="{0ADC18F5-41C4-49FB-B3BC-BF8B90F92C8A}" type="presParOf" srcId="{99FF2DAC-9E92-4A51-8144-54AF080C43D2}" destId="{D484654E-77E6-4EA1-A7CF-D216B2104608}" srcOrd="0" destOrd="0" presId="urn:microsoft.com/office/officeart/2005/8/layout/radial5"/>
    <dgm:cxn modelId="{F7819933-0BE9-4701-8EA2-E9B9F28FC52D}" type="presParOf" srcId="{9512E304-B8DE-44A9-B188-F3794EF0B2EA}" destId="{D1E06667-8736-49E7-9E4A-BB60415B9026}" srcOrd="6" destOrd="0" presId="urn:microsoft.com/office/officeart/2005/8/layout/radial5"/>
    <dgm:cxn modelId="{E303E932-1A09-4FF1-B6FA-CCB67366F739}" type="presParOf" srcId="{9512E304-B8DE-44A9-B188-F3794EF0B2EA}" destId="{C9F114C0-2D88-4C7A-8EBC-BA63DF54B6F5}" srcOrd="7" destOrd="0" presId="urn:microsoft.com/office/officeart/2005/8/layout/radial5"/>
    <dgm:cxn modelId="{99FC9A5D-C445-4FA8-8FF8-DEC1B2360A63}" type="presParOf" srcId="{C9F114C0-2D88-4C7A-8EBC-BA63DF54B6F5}" destId="{F1B4794D-6461-44A2-9037-717956716AAF}" srcOrd="0" destOrd="0" presId="urn:microsoft.com/office/officeart/2005/8/layout/radial5"/>
    <dgm:cxn modelId="{19D44CF0-8D80-45E7-8D90-904D154C4782}" type="presParOf" srcId="{9512E304-B8DE-44A9-B188-F3794EF0B2EA}" destId="{231103A3-E413-4CCB-B713-1EF13D16F505}" srcOrd="8" destOrd="0" presId="urn:microsoft.com/office/officeart/2005/8/layout/radial5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695B734-ED41-4CD7-A0A6-49DB8BCC4622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F71824-D414-458A-BAFD-9CB754A94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B5A636-3E2A-4668-A03B-0B8E0896781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06F3C06-1119-4C1D-B128-93B3F9CC06F6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A690BC2-55E3-44BF-83AA-0D7267C60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4AD64-5678-4149-BF25-97A26BCAF9BE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D35F1-5C0F-4236-8A3C-FAF94C397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39C9C-083A-4BE6-8477-DB24E939A909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8F20E-64AD-4615-8FBE-907E9B959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A0CAF-7D59-4197-B878-6682127B31E6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AFC91-E22D-4989-AB2A-D0A9E9CDB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09776-3E3F-4F3B-967C-D68A429DF4DF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56F7C-DB0D-42E6-98A9-2E468B2D4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582B2-E8DC-47D1-AF85-49B932D9FBE4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9B44F-F85C-4608-8C35-0B5C450EA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3FC1-276C-4DDF-BE00-007B52C25AB3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D94E1-3D4D-4CDE-A683-E5A256A54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10C24-2C5A-4EB8-A926-4D7B303F8F26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F0227-99BE-42E4-8CE3-AF4B801CF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94AC8-A00E-43B4-AF09-386F322AD5EB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7D858-4C5A-4BF2-89E5-62FCF0342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8884-B055-4ACA-A449-86A0DF6F593D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93B66-C614-4321-8198-A3F4A88CD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58DA9-1266-445D-A2FB-4FE7BC038148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D8ED4-A792-48BD-9B9E-6C21E46A0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EF473-0D8A-4A44-9A94-FB6D3760C5EA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8A85-3D27-4DFE-B605-93AEDC1E2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DB2B-8E00-40F7-B5D6-176D0F9E6288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401ED-1BA7-4683-A006-EC84BE7FB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409A-16EB-40F1-A965-45AC62B21EE6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7E610-A677-4163-80AD-DD1CF8EA4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69335-4998-4CF4-B74E-AE6F5FF5D4E2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E6C9C-39CC-4152-97F4-DAEBD0620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6858DD-3AE6-40ED-922C-EA196E619700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8D5FB1-B762-4F51-AB42-63628FA20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26B0F5-DD69-496E-BA53-EEC9500A33D2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3A76B9-DAE0-4C8B-8733-55B38FB86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548310-F809-4879-8DE6-2CD96F7B4D80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36D19B-FA48-4830-B4E4-17BCD5AFF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DDDA8D-397C-4593-9F31-BEDF80FA2BE8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FA536D-DA1A-4FC7-B728-A70DDCFE0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D4F1E-23BB-44DE-A5EE-0EA958A8E28A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EF15E-FC30-404B-854E-BCDD27516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9E4814-DEB7-44C3-9C73-6FBB09175E0B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15B1FC-11C1-4A56-80A5-6FFF8FE49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FC1EC8D-7F4F-4653-8188-7B19A1B3BB98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8D15213-73DC-48C0-9852-38AD54E04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A91B4A2-CDA5-4413-A428-1ED4669F2A1A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41EE823-F319-4539-ACE8-DE6D2B1CF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3" r:id="rId2"/>
    <p:sldLayoutId id="2147483756" r:id="rId3"/>
    <p:sldLayoutId id="2147483757" r:id="rId4"/>
    <p:sldLayoutId id="2147483758" r:id="rId5"/>
    <p:sldLayoutId id="2147483759" r:id="rId6"/>
    <p:sldLayoutId id="2147483742" r:id="rId7"/>
    <p:sldLayoutId id="2147483760" r:id="rId8"/>
    <p:sldLayoutId id="2147483761" r:id="rId9"/>
    <p:sldLayoutId id="2147483741" r:id="rId10"/>
    <p:sldLayoutId id="214748374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0EE1ED-086B-4325-B8A8-4AF01D711D81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4E1913-AC3D-4AA4-927B-85D70B0CB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747" r:id="rId8"/>
    <p:sldLayoutId id="2147483746" r:id="rId9"/>
    <p:sldLayoutId id="2147483745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96;&#1082;&#1086;&#1083;&#1072;\2%20&#1082;&#1083;&#1072;&#1089;&#1089;\&#1042;&#1077;&#1088;&#1072;%20&#1080;%20&#1078;&#1080;&#1079;&#1085;&#1100;%20&#1093;&#1088;&#1080;&#1089;&#1090;&#1080;&#1072;&#1085;&#1089;&#1082;&#1072;&#1103;\2.%20&#1061;&#1088;&#1080;&#1089;&#1090;&#1080;&#1072;&#1085;&#1089;&#1082;&#1080;&#1077;%20&#1076;&#1086;&#1073;&#1088;&#1086;&#1076;&#1077;&#1090;&#1077;&#1083;&#1080;\5.%20&#1051;&#1102;&#1073;&#1086;&#1074;&#1100;%20-%20&#1087;&#1086;&#1076;&#1088;&#1072;&#1078;&#1072;&#1085;&#1080;&#1077;%20&#1041;&#1086;&#1075;&#1091;\01%20-%20Musica%20Fantasia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gif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Good%20people%20%20&#1052;&#1080;&#1088;%20&#1085;&#1077;%20&#1073;&#1077;&#1079;%20&#1076;&#1086;&#1073;&#1088;&#1099;&#1093;%20&#1083;&#1102;&#1076;&#1077;&#1081;....mp4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1057;&#1074;&#1077;&#1090;&#1083;&#1072;&#1085;&#1072;%20&#1050;&#1086;&#1087;&#1099;&#1083;&#1086;&#1074;&#1072;%20-%20&#1041;&#1086;&#1088;&#1100;&#1082;&#1072;%20(&#1054;&#1058;%20&#1047;&#1045;&#1052;&#1051;&#1048;%20&#1044;&#1054;%20&#1053;&#1045;&#1041;&#1040;).mp4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latin typeface="Arial Black" pitchFamily="34" charset="0"/>
                <a:ea typeface="Aharoni"/>
                <a:cs typeface="Aharoni"/>
              </a:rPr>
              <a:t>ЧАС ОБЩЕНИЯ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01 - Musica Fantasi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16013" y="5732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000" numSld="2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-1079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6" descr="-_xZdkZPpDE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rot="20271212">
            <a:off x="381299" y="537374"/>
            <a:ext cx="3730651" cy="3042803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C:\Users\User\Desktop\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3703538" cy="2808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4" descr="C:\Users\User\Desktop\89.jpg"/>
          <p:cNvPicPr>
            <a:picLocks noChangeAspect="1" noChangeArrowheads="1"/>
          </p:cNvPicPr>
          <p:nvPr/>
        </p:nvPicPr>
        <p:blipFill>
          <a:blip r:embed="rId5" cstate="print"/>
          <a:srcRect b="4819"/>
          <a:stretch>
            <a:fillRect/>
          </a:stretch>
        </p:blipFill>
        <p:spPr bwMode="auto">
          <a:xfrm>
            <a:off x="4078858" y="1268760"/>
            <a:ext cx="5065142" cy="41044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5" descr="048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720056"/>
            <a:ext cx="5715000" cy="428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855362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Притча о добром самарянине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6"/>
          <p:cNvSpPr>
            <a:spLocks noChangeArrowheads="1"/>
          </p:cNvSpPr>
          <p:nvPr/>
        </p:nvSpPr>
        <p:spPr bwMode="auto">
          <a:xfrm>
            <a:off x="827088" y="255588"/>
            <a:ext cx="78851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285000"/>
                </a:solidFill>
                <a:latin typeface="Calibri" pitchFamily="34" charset="0"/>
              </a:rPr>
              <a:t>Доброта –стремление человека дать счастье всем людям.</a:t>
            </a:r>
          </a:p>
        </p:txBody>
      </p:sp>
      <p:pic>
        <p:nvPicPr>
          <p:cNvPr id="4" name="Picture 7" descr="anim028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488"/>
            <a:ext cx="1233488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" name="Picture 2" descr="C:\Users\MArX\Desktop\90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03648" y="764704"/>
            <a:ext cx="5762266" cy="5681595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Picture 7" descr="anim028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0488"/>
            <a:ext cx="1233488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anim028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42888"/>
            <a:ext cx="1233488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anim028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95288"/>
            <a:ext cx="1233488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4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4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25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5877" y="116632"/>
            <a:ext cx="8901796" cy="618630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/>
                <a:solidFill>
                  <a:srgbClr val="FFFF00"/>
                </a:solidFill>
                <a:latin typeface="+mn-lt"/>
              </a:rPr>
              <a:t>I </a:t>
            </a:r>
            <a:r>
              <a:rPr lang="ru-RU" sz="3600" b="1" dirty="0">
                <a:ln/>
                <a:solidFill>
                  <a:srgbClr val="FFFF00"/>
                </a:solidFill>
                <a:latin typeface="+mn-lt"/>
              </a:rPr>
              <a:t>группа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/>
              <a:solidFill>
                <a:srgbClr val="FFFF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rgbClr val="FFFF00"/>
                </a:solidFill>
                <a:latin typeface="+mn-lt"/>
              </a:rPr>
              <a:t>сделать рождественскую открытку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rgbClr val="FFFF00"/>
                </a:solidFill>
                <a:latin typeface="+mn-lt"/>
              </a:rPr>
              <a:t>для учеников и учителей гимназии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/>
              <a:solidFill>
                <a:srgbClr val="FFFF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/>
                <a:solidFill>
                  <a:srgbClr val="40E824"/>
                </a:solidFill>
                <a:latin typeface="+mn-lt"/>
              </a:rPr>
              <a:t>II </a:t>
            </a:r>
            <a:r>
              <a:rPr lang="ru-RU" sz="3600" b="1" dirty="0">
                <a:ln/>
                <a:solidFill>
                  <a:srgbClr val="40E824"/>
                </a:solidFill>
                <a:latin typeface="+mn-lt"/>
              </a:rPr>
              <a:t>группа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rgbClr val="40E824"/>
                </a:solidFill>
                <a:latin typeface="+mn-lt"/>
              </a:rPr>
              <a:t>изобразить калейдоскоп добрых дел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/>
              <a:solidFill>
                <a:srgbClr val="FFFF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rgbClr val="FFFF00"/>
                </a:solidFill>
                <a:latin typeface="+mn-lt"/>
              </a:rPr>
              <a:t>    </a:t>
            </a:r>
            <a:r>
              <a:rPr lang="en-US" sz="3600" b="1" dirty="0">
                <a:ln/>
                <a:solidFill>
                  <a:srgbClr val="FFFF00"/>
                </a:solidFill>
                <a:latin typeface="+mn-lt"/>
              </a:rPr>
              <a:t>III</a:t>
            </a:r>
            <a:r>
              <a:rPr lang="ru-RU" sz="3600" b="1" dirty="0">
                <a:ln/>
                <a:solidFill>
                  <a:srgbClr val="FFFF00"/>
                </a:solidFill>
                <a:latin typeface="+mn-lt"/>
              </a:rPr>
              <a:t> – группа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rgbClr val="FFFF00"/>
                </a:solidFill>
                <a:latin typeface="+mn-lt"/>
              </a:rPr>
              <a:t>написать пожелание однокласснику,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rgbClr val="FFFF00"/>
                </a:solidFill>
                <a:latin typeface="+mn-lt"/>
              </a:rPr>
              <a:t>попавшему в больницу </a:t>
            </a:r>
            <a:endParaRPr lang="ru-RU" sz="3600" b="1" dirty="0">
              <a:ln/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386138"/>
            <a:ext cx="1524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012" name="AutoShape 4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2484438" y="2205038"/>
            <a:ext cx="4967287" cy="14398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4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2420" y="2204864"/>
            <a:ext cx="8779159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- заставил меня задуматься;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4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сделал меня чуточку лучше;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4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произвел на меня впечатление;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- ничего не изменил во мне</a:t>
            </a:r>
            <a:endParaRPr lang="ru-RU" sz="44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199" y="90872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    Этот классный час: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D:\РИСУНКИ\Flowers\031125 ARANDAS - camomi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58168" y="98149"/>
            <a:ext cx="7772400" cy="1470025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itchFamily="2" charset="0"/>
              </a:rPr>
              <a:t>В мире есть любовь и доброта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itchFamily="2" charset="0"/>
            </a:endParaRPr>
          </a:p>
        </p:txBody>
      </p:sp>
      <p:pic>
        <p:nvPicPr>
          <p:cNvPr id="45059" name="Picture 7" descr="anim028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16764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 descr="anim028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295400"/>
            <a:ext cx="16764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7" descr="anim028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895600"/>
            <a:ext cx="16764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7" descr="anim028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419600"/>
            <a:ext cx="16764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anim028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029200"/>
            <a:ext cx="16764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7" descr="anim028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402263"/>
            <a:ext cx="16764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7" descr="anim028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953000"/>
            <a:ext cx="16764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7" descr="anim028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191000"/>
            <a:ext cx="16764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7" descr="anim028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048000"/>
            <a:ext cx="16764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7" descr="anim028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133600"/>
            <a:ext cx="16764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7" descr="anim028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95400"/>
            <a:ext cx="16764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7" descr="anim028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905000"/>
            <a:ext cx="16764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MArX\Desktop\9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8397" y="3276147"/>
            <a:ext cx="3162405" cy="2016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27653" name="AutoShape 5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348038" y="908050"/>
            <a:ext cx="2087562" cy="6477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-71438" y="285750"/>
          <a:ext cx="9215438" cy="635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-71438" y="285750"/>
          <a:ext cx="9215438" cy="635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-71438" y="285750"/>
          <a:ext cx="9215438" cy="635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-71438" y="285750"/>
          <a:ext cx="9215438" cy="635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-71438" y="285750"/>
          <a:ext cx="9215438" cy="635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AD1A097A-92E9-4BF3-9373-BD5947DEB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E9E02F09-734A-4930-8BB1-B9493E36B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3E8D8A38-AC9E-4156-A84F-890DDED6C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71F68AB9-63D7-4199-B5BC-A6DBCFB5F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8E8A4025-E599-4C97-8976-1BFF13566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99FF2DAC-9E92-4A51-8144-54AF080C4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D1E06667-8736-49E7-9E4A-BB60415B90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C9F114C0-2D88-4C7A-8EBC-BA63DF54B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graphicEl>
                                              <a:dgm id="{231103A3-E413-4CCB-B713-1EF13D16F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D:\РИСУНКИ\Flowers\031125 ARANDAS - camomi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371600"/>
            <a:ext cx="7543800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+mn-lt"/>
              </a:rPr>
              <a:t>          </a:t>
            </a:r>
            <a:r>
              <a:rPr lang="ru-RU" sz="4800" b="1" dirty="0">
                <a:solidFill>
                  <a:srgbClr val="FF0000"/>
                </a:solidFill>
                <a:latin typeface="+mn-lt"/>
              </a:rPr>
              <a:t>МИЛОСЕРДИЕ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+mn-lt"/>
              </a:rPr>
              <a:t>МИЛОЕ             СЕРДЦЕ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СЕРДЦЕ МИЛУЕТ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ЖАЛЕЕТ, ЛЮБИТ</a:t>
            </a:r>
            <a:r>
              <a:rPr lang="ru-RU" sz="4400" b="1" dirty="0">
                <a:solidFill>
                  <a:srgbClr val="FF0000"/>
                </a:solidFill>
                <a:latin typeface="+mn-lt"/>
              </a:rPr>
              <a:t>)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2514600" y="2286000"/>
            <a:ext cx="1905000" cy="1752600"/>
          </a:xfrm>
          <a:prstGeom prst="straightConnector1">
            <a:avLst/>
          </a:prstGeom>
          <a:ln w="7302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305300" y="2400300"/>
            <a:ext cx="1828800" cy="1600200"/>
          </a:xfrm>
          <a:prstGeom prst="straightConnector1">
            <a:avLst/>
          </a:prstGeom>
          <a:ln w="6032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8" name="Picture 7" descr="anim028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6891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259632" y="188640"/>
            <a:ext cx="6696744" cy="6480720"/>
          </a:xfrm>
          <a:prstGeom prst="round2SameRect">
            <a:avLst>
              <a:gd name="adj1" fmla="val 8000"/>
              <a:gd name="adj2" fmla="val 0"/>
            </a:avLst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17</Words>
  <Application>Microsoft Office PowerPoint</Application>
  <PresentationFormat>Экран (4:3)</PresentationFormat>
  <Paragraphs>11</Paragraphs>
  <Slides>18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18</vt:i4>
      </vt:variant>
    </vt:vector>
  </HeadingPairs>
  <TitlesOfParts>
    <vt:vector size="36" baseType="lpstr">
      <vt:lpstr>Lucida Sans Unicode</vt:lpstr>
      <vt:lpstr>Arial</vt:lpstr>
      <vt:lpstr>Wingdings 3</vt:lpstr>
      <vt:lpstr>Verdana</vt:lpstr>
      <vt:lpstr>Wingdings 2</vt:lpstr>
      <vt:lpstr>Calibri</vt:lpstr>
      <vt:lpstr>Arial Black</vt:lpstr>
      <vt:lpstr>Aharoni</vt:lpstr>
      <vt:lpstr>Calligraph</vt:lpstr>
      <vt:lpstr>Открытая</vt:lpstr>
      <vt:lpstr>Тема Office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ЧАС ОБЩЕНИЯ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школа</cp:lastModifiedBy>
  <cp:revision>56</cp:revision>
  <dcterms:modified xsi:type="dcterms:W3CDTF">2013-12-10T02:01:14Z</dcterms:modified>
</cp:coreProperties>
</file>