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094B0F-3A3A-45D3-BE01-B66944502EC8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444951-DFF6-4AB3-B678-C1F3A7535B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776864" cy="1800200"/>
          </a:xfrm>
        </p:spPr>
        <p:txBody>
          <a:bodyPr/>
          <a:lstStyle/>
          <a:p>
            <a:pPr marL="182880" indent="0">
              <a:buNone/>
            </a:pPr>
            <a:r>
              <a:rPr lang="en-US" sz="4000" dirty="0" smtClean="0"/>
              <a:t>  </a:t>
            </a:r>
            <a:r>
              <a:rPr lang="kk-KZ" sz="4000" dirty="0" smtClean="0"/>
              <a:t>Сабақтың тақырыбы:</a:t>
            </a:r>
            <a:br>
              <a:rPr lang="kk-KZ" sz="4000" dirty="0" smtClean="0"/>
            </a:br>
            <a:r>
              <a:rPr lang="kk-KZ" sz="4000" dirty="0" smtClean="0"/>
              <a:t>Қымыз</a:t>
            </a:r>
            <a:br>
              <a:rPr lang="kk-KZ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679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908720"/>
            <a:ext cx="5637010" cy="5616624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қ</a:t>
            </a:r>
            <a:r>
              <a:rPr lang="kk-KZ" dirty="0" smtClean="0"/>
              <a:t>ымыз-кобылье молоко(полезный, целебный напиток)</a:t>
            </a:r>
          </a:p>
          <a:p>
            <a:r>
              <a:rPr lang="kk-KZ" dirty="0"/>
              <a:t>с</a:t>
            </a:r>
            <a:r>
              <a:rPr lang="kk-KZ" dirty="0" smtClean="0"/>
              <a:t>аумал қымыз-только что заквашенный кумыс</a:t>
            </a:r>
          </a:p>
          <a:p>
            <a:r>
              <a:rPr lang="kk-KZ" dirty="0"/>
              <a:t>т</a:t>
            </a:r>
            <a:r>
              <a:rPr lang="kk-KZ" dirty="0" smtClean="0"/>
              <a:t>үнемел қымыз-однодневный напиток</a:t>
            </a:r>
          </a:p>
          <a:p>
            <a:r>
              <a:rPr lang="kk-KZ" dirty="0"/>
              <a:t>т</a:t>
            </a:r>
            <a:r>
              <a:rPr lang="kk-KZ" dirty="0" smtClean="0"/>
              <a:t>ай қымыз-двухдневный кумыс</a:t>
            </a:r>
          </a:p>
          <a:p>
            <a:r>
              <a:rPr lang="kk-KZ" dirty="0"/>
              <a:t>қ</a:t>
            </a:r>
            <a:r>
              <a:rPr lang="kk-KZ" dirty="0" smtClean="0"/>
              <a:t>ұнан қымыз-трехдневный кумыс</a:t>
            </a:r>
          </a:p>
          <a:p>
            <a:r>
              <a:rPr lang="kk-KZ" dirty="0" smtClean="0"/>
              <a:t>дөнен қымыз-четырехдневный кумыс</a:t>
            </a:r>
          </a:p>
          <a:p>
            <a:r>
              <a:rPr lang="kk-KZ" dirty="0"/>
              <a:t>б</a:t>
            </a:r>
            <a:r>
              <a:rPr lang="kk-KZ" dirty="0" smtClean="0"/>
              <a:t>есті қымыз-пятидневный кумыс </a:t>
            </a:r>
          </a:p>
          <a:p>
            <a:r>
              <a:rPr lang="kk-KZ" dirty="0"/>
              <a:t>с</a:t>
            </a:r>
            <a:r>
              <a:rPr lang="kk-KZ" dirty="0" smtClean="0"/>
              <a:t>үр қымыз-выдержанный кумыс</a:t>
            </a:r>
          </a:p>
          <a:p>
            <a:r>
              <a:rPr lang="kk-KZ" dirty="0" smtClean="0"/>
              <a:t>ашыту-заквасить</a:t>
            </a:r>
          </a:p>
          <a:p>
            <a:r>
              <a:rPr lang="kk-KZ" dirty="0"/>
              <a:t>қ</a:t>
            </a:r>
            <a:r>
              <a:rPr lang="kk-KZ" dirty="0" smtClean="0"/>
              <a:t>ор-закваска</a:t>
            </a:r>
          </a:p>
          <a:p>
            <a:r>
              <a:rPr lang="kk-KZ" dirty="0" smtClean="0"/>
              <a:t>түшкіру-чихать</a:t>
            </a:r>
          </a:p>
          <a:p>
            <a:r>
              <a:rPr lang="kk-KZ" dirty="0" smtClean="0"/>
              <a:t>ем-лечение</a:t>
            </a:r>
          </a:p>
          <a:p>
            <a:r>
              <a:rPr lang="kk-KZ" dirty="0"/>
              <a:t>б</a:t>
            </a:r>
            <a:r>
              <a:rPr lang="kk-KZ" dirty="0" smtClean="0"/>
              <a:t>ағалы-ценный</a:t>
            </a:r>
          </a:p>
          <a:p>
            <a:endParaRPr lang="kk-KZ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7" y="332657"/>
            <a:ext cx="6768752" cy="792088"/>
          </a:xfrm>
        </p:spPr>
        <p:txBody>
          <a:bodyPr/>
          <a:lstStyle/>
          <a:p>
            <a:pPr marL="182880" indent="0">
              <a:buNone/>
            </a:pPr>
            <a:r>
              <a:rPr lang="kk-KZ" sz="2800" dirty="0" smtClean="0"/>
              <a:t>Сөздік жұмыс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170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76671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                     </a:t>
            </a:r>
            <a:r>
              <a:rPr lang="kk-KZ" sz="2400" dirty="0" smtClean="0"/>
              <a:t>Күрделі сөздер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148737"/>
              </p:ext>
            </p:extLst>
          </p:nvPr>
        </p:nvGraphicFramePr>
        <p:xfrm>
          <a:off x="827584" y="1412776"/>
          <a:ext cx="6696744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998240"/>
                <a:gridCol w="1450032"/>
                <a:gridCol w="1368152"/>
                <a:gridCol w="144016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Қос сөздер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Қайталама қос сөздер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Тіркескен сөздер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Біріккен сөздер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Табақ-табақ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Жақын-жуық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Тума-туыс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Қазақ</a:t>
                      </a:r>
                      <a:r>
                        <a:rPr lang="kk-KZ" baseline="0" dirty="0" smtClean="0"/>
                        <a:t> </a:t>
                      </a:r>
                      <a:r>
                        <a:rPr lang="kk-KZ" dirty="0" smtClean="0"/>
                        <a:t>халқының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Туыстық</a:t>
                      </a:r>
                    </a:p>
                    <a:p>
                      <a:r>
                        <a:rPr lang="kk-KZ" dirty="0" smtClean="0"/>
                        <a:t>қатынас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Үлкен өнер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2068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                  </a:t>
            </a:r>
            <a:r>
              <a:rPr lang="kk-KZ" sz="2400" dirty="0" smtClean="0"/>
              <a:t>Жауабы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103085"/>
              </p:ext>
            </p:extLst>
          </p:nvPr>
        </p:nvGraphicFramePr>
        <p:xfrm>
          <a:off x="1143000" y="1196752"/>
          <a:ext cx="6696744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998240"/>
                <a:gridCol w="1450032"/>
                <a:gridCol w="1368152"/>
                <a:gridCol w="1440160"/>
              </a:tblGrid>
              <a:tr h="49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Қос сөздер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Қайталама қос сөздер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Тіркескен сөздер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Біріккен сөздер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Табақ-табақ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</a:t>
                      </a:r>
                      <a:r>
                        <a:rPr lang="kk-KZ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Жақын-жуық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Тума-туыс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Қазақ</a:t>
                      </a:r>
                      <a:r>
                        <a:rPr lang="kk-KZ" baseline="0" dirty="0" smtClean="0"/>
                        <a:t> </a:t>
                      </a:r>
                      <a:r>
                        <a:rPr lang="kk-KZ" dirty="0" smtClean="0"/>
                        <a:t>халқының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Туыстық</a:t>
                      </a:r>
                    </a:p>
                    <a:p>
                      <a:r>
                        <a:rPr lang="kk-KZ" dirty="0" smtClean="0"/>
                        <a:t>қатынас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Үлкен өнер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Қазақ халқының бір ғасырлық тарихын басынан кешірген Жамбыл Жабаев ақын атамыз: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227298"/>
            <a:ext cx="7704856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kk-KZ" sz="3200" kern="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...Үйірілген сары алтындай сары қымыз,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kk-KZ" sz="3200" kern="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Ауруға-ем,сауға –қуат,дәрі қымыз.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kk-KZ" sz="3200" kern="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Елімнің баяғыдай сүйген асы,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kk-KZ" sz="3200" kern="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Шығаршы тағы нең бар кәрі қымыз</a:t>
            </a:r>
            <a:r>
              <a:rPr lang="kk-KZ" sz="3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,-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kk-KZ" sz="3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деген өлең жырларымен қорытындылаймын.</a:t>
            </a:r>
            <a:endParaRPr lang="ru-RU" sz="3200" kern="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7717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</TotalTime>
  <Words>135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  Сабақтың тақырыбы: Қымыз </vt:lpstr>
      <vt:lpstr>Сөздік жұмыс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Сабақтыңтақырыбы: Қымыз</dc:title>
  <dc:creator>Admi</dc:creator>
  <cp:lastModifiedBy>Admi</cp:lastModifiedBy>
  <cp:revision>5</cp:revision>
  <dcterms:created xsi:type="dcterms:W3CDTF">2014-11-19T15:02:35Z</dcterms:created>
  <dcterms:modified xsi:type="dcterms:W3CDTF">2014-11-19T16:23:37Z</dcterms:modified>
</cp:coreProperties>
</file>