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0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0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0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7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01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9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9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9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7821-3AF8-43BB-BDD3-402F657CAFC7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A5D5-2D5E-4350-BCE1-DA98D2A5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2404" y="278580"/>
            <a:ext cx="8825553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5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медико-географических представлений в эпоху Возрождения, в начальный период Новой истории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XIX-XX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географических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представлений в раз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периоды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768350" algn="l"/>
              </a:tabLst>
            </a:pPr>
            <a:r>
              <a:rPr lang="kk-KZ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kk-KZ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медико-географических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представлениях</a:t>
            </a:r>
            <a:r>
              <a:rPr lang="kk-K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эпоху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Возрождения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начальный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XIX-XX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познавательного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стимулирование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мыслительной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урока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изучения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 первичного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нового материала.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«Орг</a:t>
            </a: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момент»</a:t>
            </a:r>
            <a:r>
              <a:rPr lang="ru-RU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готовности уч-ся к уроку.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Вызов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«Ассоциация» </a:t>
            </a:r>
            <a:endParaRPr lang="kk-KZ" b="1" kern="1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пометками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«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kk-KZ" b="1" kern="1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акрепление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kern="1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«</a:t>
            </a:r>
            <a:r>
              <a:rPr lang="ru-RU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Итоговый». </a:t>
            </a: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Выставление оценок.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kk-KZ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Этап «</a:t>
            </a:r>
            <a:r>
              <a:rPr lang="ru-RU" b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Рефлексия». Прием  </a:t>
            </a: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 ладошке</a:t>
            </a:r>
            <a:r>
              <a:rPr lang="ru-RU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61" y="4003508"/>
            <a:ext cx="2196791" cy="22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5278" y="417710"/>
            <a:ext cx="8473498" cy="68505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Предполагаемые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2-ой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Период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ХХ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kk-KZ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87147" y="4410390"/>
            <a:ext cx="3583859" cy="168131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87147" y="4578130"/>
            <a:ext cx="3406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В 1880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 «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Атласе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Ламберта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были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карты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показывали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болезней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зависимости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климата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2542" y="4446639"/>
            <a:ext cx="3746090" cy="160881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35278" y="4578130"/>
            <a:ext cx="3430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мировая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карта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болезней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была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английском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Атласе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природных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явлений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Сонстона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1856 г.</a:t>
            </a:r>
            <a:endParaRPr lang="ru-RU" dirty="0"/>
          </a:p>
        </p:txBody>
      </p:sp>
      <p:pic>
        <p:nvPicPr>
          <p:cNvPr id="1026" name="Picture 2" descr="444 года назад в Антверпене издали первый географический атл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38" y="1764820"/>
            <a:ext cx="3200846" cy="24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злы Castorland (Касторленд) Карты. . Выбрать Пазл по параметрам в интернет магазине 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18" y="1764820"/>
            <a:ext cx="3330101" cy="23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4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2\Desktop\3а часть\рамацини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6" y="218778"/>
            <a:ext cx="2831691" cy="3556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2312" y="4019238"/>
            <a:ext cx="2050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</a:t>
            </a:r>
            <a:r>
              <a:rPr lang="kk-KZ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Раммацини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9715" y="4580831"/>
            <a:ext cx="4999703" cy="201169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716" y="4724554"/>
            <a:ext cx="48817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описаны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болезнях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ремесленников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ХVII в.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послужила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последующих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гигиене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8455" y="4724554"/>
            <a:ext cx="5868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Немецкий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ученый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1792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опубликовал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свой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труд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всеобщей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рассматривал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географию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науку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занимающуюся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7847" y="4042817"/>
            <a:ext cx="238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 materia e il calore DigiScuola - Scien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47" y="294230"/>
            <a:ext cx="2609850" cy="363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455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0361" y="421629"/>
            <a:ext cx="8676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k-K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трывок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книги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kk-KZ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Обобщение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всеобщей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практической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</a:t>
            </a:r>
            <a:r>
              <a:rPr lang="kk-K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0361" y="1242451"/>
            <a:ext cx="8912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«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затрагивают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страну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страной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описывают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земли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почвы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обычаи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привычки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имеющие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рассказывают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самих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болезнях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средствах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выздоровлению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применяются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этих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странах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если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сообщают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узнать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медицинском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каждой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заслуживает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названия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география?»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253" y="3373818"/>
            <a:ext cx="1979049" cy="269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14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5087" y="286603"/>
            <a:ext cx="55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2873" y="821997"/>
            <a:ext cx="8479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Разгадайте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ребус и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имя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известного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врача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эпохи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Возрождения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543" y="5999161"/>
            <a:ext cx="915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 err="1">
                <a:solidFill>
                  <a:prstClr val="black"/>
                </a:solidFill>
              </a:rPr>
              <a:t>Перейдите</a:t>
            </a:r>
            <a:r>
              <a:rPr lang="kk-KZ" b="1" dirty="0">
                <a:solidFill>
                  <a:prstClr val="black"/>
                </a:solidFill>
              </a:rPr>
              <a:t> </a:t>
            </a:r>
            <a:r>
              <a:rPr lang="kk-KZ" b="1" dirty="0" err="1">
                <a:solidFill>
                  <a:prstClr val="black"/>
                </a:solidFill>
              </a:rPr>
              <a:t>на</a:t>
            </a:r>
            <a:r>
              <a:rPr lang="kk-KZ" b="1" dirty="0">
                <a:solidFill>
                  <a:prstClr val="black"/>
                </a:solidFill>
              </a:rPr>
              <a:t> </a:t>
            </a:r>
            <a:r>
              <a:rPr lang="kk-KZ" b="1" dirty="0" err="1">
                <a:solidFill>
                  <a:prstClr val="black"/>
                </a:solidFill>
              </a:rPr>
              <a:t>следующий</a:t>
            </a:r>
            <a:r>
              <a:rPr lang="kk-KZ" b="1" dirty="0">
                <a:solidFill>
                  <a:prstClr val="black"/>
                </a:solidFill>
              </a:rPr>
              <a:t> слайд и </a:t>
            </a:r>
            <a:r>
              <a:rPr lang="kk-KZ" b="1" dirty="0" err="1">
                <a:solidFill>
                  <a:prstClr val="black"/>
                </a:solidFill>
              </a:rPr>
              <a:t>вы</a:t>
            </a:r>
            <a:r>
              <a:rPr lang="kk-KZ" b="1" dirty="0">
                <a:solidFill>
                  <a:prstClr val="black"/>
                </a:solidFill>
              </a:rPr>
              <a:t> </a:t>
            </a:r>
            <a:r>
              <a:rPr lang="kk-KZ" b="1" dirty="0" err="1">
                <a:solidFill>
                  <a:prstClr val="black"/>
                </a:solidFill>
              </a:rPr>
              <a:t>узнаете</a:t>
            </a:r>
            <a:r>
              <a:rPr lang="kk-KZ" b="1" dirty="0">
                <a:solidFill>
                  <a:prstClr val="black"/>
                </a:solidFill>
              </a:rPr>
              <a:t> </a:t>
            </a:r>
            <a:r>
              <a:rPr lang="kk-KZ" b="1" dirty="0" err="1">
                <a:solidFill>
                  <a:prstClr val="black"/>
                </a:solidFill>
              </a:rPr>
              <a:t>правильный</a:t>
            </a:r>
            <a:r>
              <a:rPr lang="kk-KZ" b="1" dirty="0">
                <a:solidFill>
                  <a:prstClr val="black"/>
                </a:solidFill>
              </a:rPr>
              <a:t> </a:t>
            </a:r>
            <a:r>
              <a:rPr lang="kk-KZ" b="1" dirty="0" err="1">
                <a:solidFill>
                  <a:prstClr val="black"/>
                </a:solidFill>
              </a:rPr>
              <a:t>ответ</a:t>
            </a:r>
            <a:r>
              <a:rPr lang="kk-KZ" b="1" dirty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99" y="2368634"/>
            <a:ext cx="2385325" cy="1788994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 rot="1856433">
            <a:off x="3900202" y="1693047"/>
            <a:ext cx="132693" cy="140571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83290" y="3449742"/>
            <a:ext cx="436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a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31" y="2386013"/>
            <a:ext cx="2022393" cy="1771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3593" y="1462683"/>
            <a:ext cx="95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</a:t>
            </a:r>
          </a:p>
          <a:p>
            <a:r>
              <a:rPr lang="ru-RU" dirty="0" smtClean="0"/>
              <a:t>П</a:t>
            </a:r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933593" y="1758951"/>
            <a:ext cx="341834" cy="342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9" y="2328720"/>
            <a:ext cx="2883414" cy="18289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07021" y="1758951"/>
            <a:ext cx="148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2, 3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endCxn id="13" idx="2"/>
          </p:cNvCxnSpPr>
          <p:nvPr/>
        </p:nvCxnSpPr>
        <p:spPr>
          <a:xfrm>
            <a:off x="8911988" y="1793326"/>
            <a:ext cx="238836" cy="334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50824" y="1792581"/>
            <a:ext cx="252483" cy="302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7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7633" y="4012880"/>
            <a:ext cx="1380506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Парацельс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2\Desktop\3а часть\парацель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231"/>
            <a:ext cx="3137328" cy="34817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74009" y="4436714"/>
            <a:ext cx="9188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Врач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странствовать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дожен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английсике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венгерские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неаполитанские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прусские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туда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пойти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должен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находятся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Такова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законов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перелистывать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страна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</a:t>
            </a:r>
            <a:r>
              <a:rPr lang="kk-KZ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Как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понимаете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его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высказывание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?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Какую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науку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Т.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Парацельс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считал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главной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9301" y="286603"/>
            <a:ext cx="825689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b="1" dirty="0" err="1" smtClean="0">
                <a:solidFill>
                  <a:srgbClr val="FF0000"/>
                </a:solidFill>
              </a:rPr>
              <a:t>Задание</a:t>
            </a:r>
            <a:r>
              <a:rPr lang="kk-KZ" b="1" dirty="0" smtClean="0">
                <a:solidFill>
                  <a:srgbClr val="FF0000"/>
                </a:solidFill>
              </a:rPr>
              <a:t>. </a:t>
            </a:r>
            <a:r>
              <a:rPr lang="kk-KZ" b="1" dirty="0" err="1" smtClean="0">
                <a:solidFill>
                  <a:srgbClr val="FF0000"/>
                </a:solidFill>
              </a:rPr>
              <a:t>Выполните</a:t>
            </a:r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b="1" dirty="0" err="1" smtClean="0">
                <a:solidFill>
                  <a:srgbClr val="FF0000"/>
                </a:solidFill>
              </a:rPr>
              <a:t>тестовые</a:t>
            </a:r>
            <a:r>
              <a:rPr lang="kk-KZ" b="1" dirty="0" smtClean="0">
                <a:solidFill>
                  <a:srgbClr val="FF0000"/>
                </a:solidFill>
              </a:rPr>
              <a:t> </a:t>
            </a:r>
            <a:r>
              <a:rPr lang="kk-KZ" b="1" dirty="0" err="1" smtClean="0">
                <a:solidFill>
                  <a:srgbClr val="FF0000"/>
                </a:solidFill>
              </a:rPr>
              <a:t>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2919" y="655935"/>
            <a:ext cx="9389660" cy="628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ученого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дополнил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Гиппократа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влиянии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Парацельс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Боден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Раммацини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ученого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словия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профессий</a:t>
            </a:r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Парацельса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Бодена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Раммацини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Укажите имя ученого, ставившего на себе опыты, тем самым доказав, что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холерной вакцины через рот предохраняет от заболевания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холерой:</a:t>
            </a:r>
          </a:p>
          <a:p>
            <a:pPr lvl="0"/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аболотный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Павловский</a:t>
            </a:r>
          </a:p>
          <a:p>
            <a:pPr lvl="0"/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Шошин</a:t>
            </a:r>
            <a:endParaRPr lang="kk-KZ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руководством этого ученого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 личном участии проведено 170 комплексных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экспедиций по исследованию клещевого воз­вратного тифа, лихорадок,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туляремии. Укажите имя ученого:</a:t>
            </a: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Заболотный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Павловский</a:t>
            </a: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Шошин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</a:t>
            </a:r>
            <a:r>
              <a:rPr lang="kk-KZ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география»:</a:t>
            </a: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Заболотный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Павловский</a:t>
            </a:r>
          </a:p>
          <a:p>
            <a:pPr lvl="0"/>
            <a:r>
              <a:rPr lang="kk-KZ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kk-KZ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Шошин</a:t>
            </a:r>
            <a:endParaRPr lang="kk-KZ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51" y="4759545"/>
            <a:ext cx="1516252" cy="17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586" y="286603"/>
            <a:ext cx="51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err="1" smtClean="0"/>
              <a:t>Ключ</a:t>
            </a:r>
            <a:r>
              <a:rPr lang="kk-KZ" b="1" dirty="0" smtClean="0"/>
              <a:t> к </a:t>
            </a:r>
            <a:r>
              <a:rPr lang="kk-KZ" b="1" dirty="0" err="1" smtClean="0"/>
              <a:t>вопросам</a:t>
            </a:r>
            <a:r>
              <a:rPr lang="kk-KZ" dirty="0" smtClean="0"/>
              <a:t>:</a:t>
            </a:r>
          </a:p>
          <a:p>
            <a:endParaRPr lang="ru-RU" dirty="0"/>
          </a:p>
        </p:txBody>
      </p:sp>
      <p:pic>
        <p:nvPicPr>
          <p:cNvPr id="3" name="Рисунок 2" descr="C:\Users\2\Desktop\3а часть\боде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6" y="796457"/>
            <a:ext cx="1937981" cy="22879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26943" y="3224917"/>
            <a:ext cx="17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1 – Б</a:t>
            </a:r>
          </a:p>
          <a:p>
            <a:pPr algn="ctr"/>
            <a:r>
              <a:rPr lang="kk-KZ" b="1" dirty="0" smtClean="0"/>
              <a:t>Ж. </a:t>
            </a:r>
            <a:r>
              <a:rPr lang="kk-KZ" b="1" dirty="0" err="1" smtClean="0"/>
              <a:t>Боден</a:t>
            </a:r>
            <a:endParaRPr lang="ru-RU" b="1" dirty="0"/>
          </a:p>
        </p:txBody>
      </p:sp>
      <p:pic>
        <p:nvPicPr>
          <p:cNvPr id="5" name="Рисунок 4" descr="C:\Users\2\Desktop\3а часть\рамацин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43" y="809149"/>
            <a:ext cx="1726518" cy="2275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34669" y="3224917"/>
            <a:ext cx="238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2 – В</a:t>
            </a:r>
          </a:p>
          <a:p>
            <a:pPr algn="ctr"/>
            <a:r>
              <a:rPr lang="kk-KZ" b="1" dirty="0" smtClean="0"/>
              <a:t>Б. </a:t>
            </a:r>
            <a:r>
              <a:rPr lang="kk-KZ" b="1" dirty="0" err="1" smtClean="0"/>
              <a:t>Раммацини</a:t>
            </a:r>
            <a:r>
              <a:rPr lang="kk-KZ" b="1" dirty="0" smtClean="0"/>
              <a:t> </a:t>
            </a:r>
            <a:endParaRPr lang="ru-RU" b="1" dirty="0"/>
          </a:p>
        </p:txBody>
      </p:sp>
      <p:pic>
        <p:nvPicPr>
          <p:cNvPr id="7" name="Рисунок 6" descr="http://pandia.ru/text/77/153/images/image014_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72" y="3359880"/>
            <a:ext cx="1888750" cy="23312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25839" y="5886232"/>
            <a:ext cx="30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4 – Б</a:t>
            </a:r>
          </a:p>
          <a:p>
            <a:pPr algn="ctr"/>
            <a:r>
              <a:rPr lang="kk-KZ" b="1" dirty="0" smtClean="0"/>
              <a:t>Е.Н.Павловский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44500" y="3084395"/>
            <a:ext cx="225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3 – А</a:t>
            </a:r>
          </a:p>
          <a:p>
            <a:pPr algn="ctr"/>
            <a:r>
              <a:rPr lang="kk-KZ" b="1" dirty="0" smtClean="0"/>
              <a:t>Д.К. </a:t>
            </a:r>
            <a:r>
              <a:rPr lang="kk-KZ" b="1" dirty="0" err="1" smtClean="0"/>
              <a:t>Заболотный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16859" y="5794069"/>
            <a:ext cx="263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5 – В</a:t>
            </a:r>
          </a:p>
          <a:p>
            <a:pPr algn="ctr"/>
            <a:r>
              <a:rPr lang="kk-KZ" b="1" dirty="0" smtClean="0"/>
              <a:t>А.А.</a:t>
            </a:r>
            <a:r>
              <a:rPr lang="kk-KZ" b="1" dirty="0" err="1" smtClean="0"/>
              <a:t>Шошин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79" y="806237"/>
            <a:ext cx="1663055" cy="2278157"/>
          </a:xfrm>
          <a:prstGeom prst="rect">
            <a:avLst/>
          </a:prstGeom>
        </p:spPr>
      </p:pic>
      <p:pic>
        <p:nvPicPr>
          <p:cNvPr id="12" name="Рисунок 11" descr="C:\Users\2\Desktop\ПРЕЗЕНТАЦИЯ\IШОШИН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113" r="70974" b="71676"/>
          <a:stretch/>
        </p:blipFill>
        <p:spPr bwMode="auto">
          <a:xfrm>
            <a:off x="8186683" y="3359880"/>
            <a:ext cx="1694295" cy="2331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05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9216788" y="567625"/>
            <a:ext cx="2975212" cy="68238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7248" y="608789"/>
            <a:ext cx="6096000" cy="30413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Рефлексия. </a:t>
            </a:r>
            <a:r>
              <a:rPr lang="kk-KZ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 ладошке</a:t>
            </a: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(на ладошке написать ответы на вопросы + или - ) Раздать ученикам в начале урока: заготовка рис. Ладошки (или нарисовать свою)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научился чему-то </a:t>
            </a:r>
            <a:r>
              <a:rPr lang="ru-RU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новому….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активно участвовал в работе </a:t>
            </a:r>
            <a:r>
              <a:rPr lang="ru-RU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группы….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внес весомый вклад в </a:t>
            </a:r>
            <a:r>
              <a:rPr lang="ru-RU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проект…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было </a:t>
            </a:r>
            <a:r>
              <a:rPr lang="ru-RU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комфортно….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жду следующего занятия, т.к. мне было </a:t>
            </a:r>
            <a:r>
              <a:rPr lang="ru-RU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интересно….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13" y="1406541"/>
            <a:ext cx="2126481" cy="2645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5145" y="724153"/>
            <a:ext cx="29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err="1" smtClean="0"/>
              <a:t>Спасибо</a:t>
            </a:r>
            <a:r>
              <a:rPr lang="kk-KZ" b="1" dirty="0" smtClean="0"/>
              <a:t> </a:t>
            </a:r>
            <a:r>
              <a:rPr lang="kk-KZ" b="1" dirty="0" err="1" smtClean="0"/>
              <a:t>за</a:t>
            </a:r>
            <a:r>
              <a:rPr lang="kk-KZ" b="1" dirty="0" smtClean="0"/>
              <a:t> </a:t>
            </a:r>
            <a:r>
              <a:rPr lang="kk-KZ" b="1" dirty="0" err="1" smtClean="0"/>
              <a:t>урок</a:t>
            </a:r>
            <a:r>
              <a:rPr lang="kk-KZ" b="1" dirty="0" smtClean="0"/>
              <a:t>!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19" y="3373489"/>
            <a:ext cx="3253138" cy="3253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0055" y="4051800"/>
            <a:ext cx="31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/>
              <a:t>-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7289" y="3582933"/>
            <a:ext cx="313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/>
              <a:t>-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3474" y="5000058"/>
            <a:ext cx="113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+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8425" y="3706043"/>
            <a:ext cx="113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+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15852" y="3475210"/>
            <a:ext cx="113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+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309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4668" y="1046404"/>
            <a:ext cx="909850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Прочитайте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ответьте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пойти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ассоциация у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слышите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k-KZ" sz="2000" kern="1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Эпоха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Возрождения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«Период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названные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ассоциации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напищите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листе</a:t>
            </a:r>
            <a:r>
              <a:rPr lang="kk-KZ" sz="2000" kern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kk-KZ" sz="2000" kern="1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7998" y="377324"/>
            <a:ext cx="5681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kk-KZ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 «</a:t>
            </a:r>
            <a:r>
              <a:rPr lang="kk-KZ" sz="2400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</a:t>
            </a:r>
            <a:r>
              <a:rPr lang="kk-KZ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kk-KZ" sz="2400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</a:t>
            </a:r>
            <a:r>
              <a:rPr lang="kk-KZ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«Ассоциация»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9855" y="2923173"/>
            <a:ext cx="8102221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ема урока: Развитие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медико-географических представлений в эпоху Возрождения, в начальный период Новой истории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XIX-XX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7" y="4181594"/>
            <a:ext cx="1669717" cy="203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21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191" y="486402"/>
            <a:ext cx="8607188" cy="345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k-KZ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Этап «</a:t>
            </a:r>
            <a:r>
              <a:rPr lang="kk-KZ" sz="2400" b="1" kern="1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kk-KZ" sz="2400" b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kk-KZ" sz="2400" b="1" kern="1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kk-KZ" sz="2000" b="1" kern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b="1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sz="20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000" b="1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kk-KZ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sz="2000" b="1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пометками</a:t>
            </a:r>
            <a:r>
              <a:rPr lang="kk-KZ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kk-KZ" sz="2000" b="1" kern="1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b="1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еред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Поработайте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ознакомления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текстами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делайте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пометки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полях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заносите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колонки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«+» -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считаете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«-»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считаете</a:t>
            </a:r>
            <a:r>
              <a:rPr lang="kk-KZ" sz="2000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противоречит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знаниям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«v» -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новым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«?» -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прочитали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оказалось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непонятным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kern="1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разъяснений</a:t>
            </a:r>
            <a:r>
              <a:rPr lang="kk-KZ" sz="2000" kern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342895" y="4036462"/>
          <a:ext cx="5934075" cy="652272"/>
        </p:xfrm>
        <a:graphic>
          <a:graphicData uri="http://schemas.openxmlformats.org/drawingml/2006/table">
            <a:tbl>
              <a:tblPr firstRow="1" firstCol="1" bandRow="1"/>
              <a:tblGrid>
                <a:gridCol w="1483360"/>
                <a:gridCol w="1483360"/>
                <a:gridCol w="1483360"/>
                <a:gridCol w="14839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«+»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«-»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00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ru-RU" sz="200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«?»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35" y="4363029"/>
            <a:ext cx="1643488" cy="20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850" y="106785"/>
            <a:ext cx="75199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толстые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421" y="625300"/>
            <a:ext cx="6096000" cy="67044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1-я  группа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Эпоха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Возрождения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14292"/>
              </p:ext>
            </p:extLst>
          </p:nvPr>
        </p:nvGraphicFramePr>
        <p:xfrm>
          <a:off x="1047136" y="1558728"/>
          <a:ext cx="10427110" cy="37004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1658"/>
                <a:gridCol w="5475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Тонкие</a:t>
                      </a: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Толстые</a:t>
                      </a: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XV-XVI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Парацельс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путешествия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считал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источником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этого</a:t>
                      </a:r>
                      <a:r>
                        <a:rPr lang="kk-KZ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думаете, почему химию Парацельс считал главной наукой?</a:t>
                      </a:r>
                      <a:endParaRPr lang="ru-RU" sz="18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мнению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ученых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эпоха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Великих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Географических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оказала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огромное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звали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известного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эпохи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картографический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ХVII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является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одним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добавил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Жан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Боден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учению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Гиппократа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Центром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Фландрия?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52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2529" y="241842"/>
            <a:ext cx="6096000" cy="68505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Период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ХХ </a:t>
            </a:r>
            <a:r>
              <a:rPr lang="kk-KZ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kk-KZ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38682"/>
              </p:ext>
            </p:extLst>
          </p:nvPr>
        </p:nvGraphicFramePr>
        <p:xfrm>
          <a:off x="341194" y="1012722"/>
          <a:ext cx="11516509" cy="46435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3288"/>
                <a:gridCol w="64132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Тонкие</a:t>
                      </a: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Толстые</a:t>
                      </a:r>
                      <a:r>
                        <a:rPr lang="kk-KZ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мировая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карта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болезней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Б.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Раммацини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болезнях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месленников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послужила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последующих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гигиене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показывали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представленые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«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Атласе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Ламберта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1880 г. 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в начале ХХ века медицинская география с ее общими комплексными подходами стала утрачивать свое значение?</a:t>
                      </a:r>
                      <a:endParaRPr lang="ru-RU" sz="18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ученый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1792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думаете, почему с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1943 г. </a:t>
                      </a: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озрос интерес к меди­цинской географии? </a:t>
                      </a:r>
                      <a:endParaRPr lang="ru-RU" sz="18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ученых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считал медицинскую географию отраслью медицины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выделенные 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А.А.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Шошиным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направления научных исследований в области медицинской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являются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важными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находился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ВОВ?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открытиыя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сделал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Е.Н.Павловский?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медицинской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географии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r>
                        <a:rPr lang="kk-KZ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Шошин</a:t>
                      </a: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76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0157" y="10955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Предлагает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выполнить упражнения для глаз. «Наденьте шапку», то есть мягко заверните уши от верхней точки до мочки три раза. Моргайте на каждый вдох и выдох.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2315" y="374323"/>
            <a:ext cx="545168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Прием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Шапка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b="1" kern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размышлений</a:t>
            </a:r>
            <a:r>
              <a:rPr lang="kk-KZ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endParaRPr lang="ru-RU" dirty="0"/>
          </a:p>
        </p:txBody>
      </p:sp>
      <p:pic>
        <p:nvPicPr>
          <p:cNvPr id="1026" name="Picture 2" descr="Роль системы развивающего обучения в развитии интеллектуальных способностей младших школь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2" y="2370815"/>
            <a:ext cx="3502838" cy="344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6413" y="157970"/>
            <a:ext cx="10745704" cy="68505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Предполагаемые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1-ой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kk-KZ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Эпоха</a:t>
            </a:r>
            <a:r>
              <a:rPr lang="kk-KZ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Возрождения</a:t>
            </a:r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2\Desktop\3а часть\парацельс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07" y="899513"/>
            <a:ext cx="3327094" cy="4212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63665" y="5397596"/>
            <a:ext cx="2145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</a:t>
            </a:r>
            <a:r>
              <a:rPr lang="kk-KZ" sz="28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Парацельс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61820" y="943897"/>
            <a:ext cx="6430297" cy="49769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28969" y="125800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Известный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врач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эпохи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Возрождения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Родился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Швейцарии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всю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жизнь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путешествовал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разным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странам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этих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путешествиях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видел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законах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kk-KZ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«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Врач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много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странствовать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дожен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английсике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болезни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венгерские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неаполитанские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прусские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туда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пойти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должен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где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находятся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Такова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книга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законов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перелистывать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страна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страница</a:t>
            </a:r>
            <a:r>
              <a:rPr lang="kk-KZ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Парацельс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считал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химию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областью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связывал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минеральных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ими </a:t>
            </a:r>
            <a:r>
              <a:rPr lang="kk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2424" y="602168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(1493 – 1541).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99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2\Desktop\3а часть\боден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1" y="918676"/>
            <a:ext cx="3448890" cy="4176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45220" y="5279612"/>
            <a:ext cx="154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Ж.</a:t>
            </a:r>
            <a:r>
              <a:rPr lang="kk-KZ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Боден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8361" y="1368261"/>
            <a:ext cx="6430297" cy="35282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45510" y="1368261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Французский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ученый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Он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дополнил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представлениями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подчеркнул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климата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психику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характер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k-KZ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Боден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пытался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внешних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факторов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1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ы с большой детализацией - фон на рабочий стол, 3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Users\2\Desktop\3а часть\меркатор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5"/>
          <a:stretch/>
        </p:blipFill>
        <p:spPr bwMode="auto">
          <a:xfrm>
            <a:off x="1253275" y="750097"/>
            <a:ext cx="3348222" cy="396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6453" y="5028889"/>
            <a:ext cx="2192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Меркатор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61935" y="1607574"/>
            <a:ext cx="6430297" cy="240398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96232" y="191443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Г.Меркатор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карту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мира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нанес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очертания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материков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островов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морей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Картографический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ХVII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9450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1279</Words>
  <Application>Microsoft Office PowerPoint</Application>
  <PresentationFormat>Широкоэкранный</PresentationFormat>
  <Paragraphs>153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</dc:creator>
  <cp:lastModifiedBy>9</cp:lastModifiedBy>
  <cp:revision>3</cp:revision>
  <dcterms:created xsi:type="dcterms:W3CDTF">2015-03-31T08:25:18Z</dcterms:created>
  <dcterms:modified xsi:type="dcterms:W3CDTF">2015-04-02T15:29:24Z</dcterms:modified>
</cp:coreProperties>
</file>