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detipc.narod.ru/doc/eyesguard.rar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detipc.narod.ru/doc/ryibki.rar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detipc.narod.ru/doc/eyesguard.rar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detipc.narod.ru/doc/ryibki.ra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C681E8-6761-410C-977F-7298C9B6F2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C35712-2412-4DC2-8D64-570628CEE2B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Снижение продуктивности труда (увеличение числа ошибок и неправильных ответов)</a:t>
          </a:r>
          <a:endParaRPr lang="ru-RU" dirty="0">
            <a:solidFill>
              <a:srgbClr val="002060"/>
            </a:solidFill>
          </a:endParaRPr>
        </a:p>
      </dgm:t>
    </dgm:pt>
    <dgm:pt modelId="{AE4A9533-3BA8-4912-8D3A-0F21D421CD8D}" type="parTrans" cxnId="{B24DA3BE-BD3D-4A03-B3DF-5833B3DF27C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B6EDDDB-7761-4836-8338-0223D7856569}" type="sibTrans" cxnId="{B24DA3BE-BD3D-4A03-B3DF-5833B3DF27C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8AD4FA4-7924-47B0-ABBB-B8327D3E4EE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Ухудшение регуляции физиологических функций (нарушение сердечного ритма и координации движений)</a:t>
          </a:r>
          <a:endParaRPr lang="ru-RU" dirty="0">
            <a:solidFill>
              <a:srgbClr val="002060"/>
            </a:solidFill>
          </a:endParaRPr>
        </a:p>
      </dgm:t>
    </dgm:pt>
    <dgm:pt modelId="{77F64E66-D8C3-4088-809E-527E6A4EFFC7}" type="parTrans" cxnId="{2AFF269C-02FC-45BD-B568-5BD31BD91D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24AF0B2-8F41-4423-AE68-C7CCCA652A94}" type="sibTrans" cxnId="{2AFF269C-02FC-45BD-B568-5BD31BD91D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8336280-E4C0-4F93-AB1F-79B8712889C5}">
      <dgm:prSet/>
      <dgm:spPr/>
      <dgm:t>
        <a:bodyPr/>
        <a:lstStyle/>
        <a:p>
          <a:r>
            <a:rPr lang="ru-RU" smtClean="0">
              <a:solidFill>
                <a:srgbClr val="002060"/>
              </a:solidFill>
            </a:rPr>
            <a:t>Ослабление внутреннего торможения (наблюдается двигательное беспокойство, рассеянность внимания, частые отвлечения)</a:t>
          </a:r>
          <a:endParaRPr lang="ru-RU" dirty="0">
            <a:solidFill>
              <a:srgbClr val="002060"/>
            </a:solidFill>
          </a:endParaRPr>
        </a:p>
      </dgm:t>
    </dgm:pt>
    <dgm:pt modelId="{3836E789-56D8-4505-BB25-AF4AD5D97565}" type="parTrans" cxnId="{683D5FE6-D29F-4B78-8835-F13B3876A7EF}">
      <dgm:prSet/>
      <dgm:spPr/>
      <dgm:t>
        <a:bodyPr/>
        <a:lstStyle/>
        <a:p>
          <a:endParaRPr lang="ru-RU"/>
        </a:p>
      </dgm:t>
    </dgm:pt>
    <dgm:pt modelId="{54148461-2061-4EC6-8D40-6359C6C7A679}" type="sibTrans" cxnId="{683D5FE6-D29F-4B78-8835-F13B3876A7EF}">
      <dgm:prSet/>
      <dgm:spPr/>
      <dgm:t>
        <a:bodyPr/>
        <a:lstStyle/>
        <a:p>
          <a:endParaRPr lang="ru-RU"/>
        </a:p>
      </dgm:t>
    </dgm:pt>
    <dgm:pt modelId="{24C95C70-67F5-4A7F-8584-ED31FE3AEA91}">
      <dgm:prSet/>
      <dgm:spPr/>
      <dgm:t>
        <a:bodyPr/>
        <a:lstStyle/>
        <a:p>
          <a:r>
            <a:rPr lang="ru-RU" smtClean="0">
              <a:solidFill>
                <a:srgbClr val="002060"/>
              </a:solidFill>
            </a:rPr>
            <a:t>Появление чувства усталости</a:t>
          </a:r>
          <a:endParaRPr lang="ru-RU"/>
        </a:p>
      </dgm:t>
    </dgm:pt>
    <dgm:pt modelId="{C667ABD6-E0DA-4FDF-87BA-3C92F7AEA95D}" type="parTrans" cxnId="{036CA56E-BCA6-493C-9F09-A4AA8C1CBFE0}">
      <dgm:prSet/>
      <dgm:spPr/>
      <dgm:t>
        <a:bodyPr/>
        <a:lstStyle/>
        <a:p>
          <a:endParaRPr lang="ru-RU"/>
        </a:p>
      </dgm:t>
    </dgm:pt>
    <dgm:pt modelId="{6F1F081B-D423-404E-B8DA-9092FC369D88}" type="sibTrans" cxnId="{036CA56E-BCA6-493C-9F09-A4AA8C1CBFE0}">
      <dgm:prSet/>
      <dgm:spPr/>
      <dgm:t>
        <a:bodyPr/>
        <a:lstStyle/>
        <a:p>
          <a:endParaRPr lang="ru-RU"/>
        </a:p>
      </dgm:t>
    </dgm:pt>
    <dgm:pt modelId="{1E2C46AA-8755-4994-AE84-5281DC358029}" type="pres">
      <dgm:prSet presAssocID="{12C681E8-6761-410C-977F-7298C9B6F2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B9BC98-6136-4E50-A12C-DDE868F1388B}" type="pres">
      <dgm:prSet presAssocID="{24C95C70-67F5-4A7F-8584-ED31FE3AEA91}" presName="parentText" presStyleLbl="node1" presStyleIdx="0" presStyleCnt="4" custLinFactY="299762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BA524-5AD7-448D-8E42-D90BE1AF1918}" type="pres">
      <dgm:prSet presAssocID="{6F1F081B-D423-404E-B8DA-9092FC369D88}" presName="spacer" presStyleCnt="0"/>
      <dgm:spPr/>
    </dgm:pt>
    <dgm:pt modelId="{6B9116BC-28BA-487F-B0A0-9D8ACD00E77E}" type="pres">
      <dgm:prSet presAssocID="{28336280-E4C0-4F93-AB1F-79B8712889C5}" presName="parentText" presStyleLbl="node1" presStyleIdx="1" presStyleCnt="4" custLinFactY="190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E7646-4AA7-426D-B926-403473B53C1C}" type="pres">
      <dgm:prSet presAssocID="{54148461-2061-4EC6-8D40-6359C6C7A679}" presName="spacer" presStyleCnt="0"/>
      <dgm:spPr/>
    </dgm:pt>
    <dgm:pt modelId="{C04A340B-800E-4FBE-A25B-AC9FDD47551D}" type="pres">
      <dgm:prSet presAssocID="{C9C35712-2412-4DC2-8D64-570628CEE2B9}" presName="parentText" presStyleLbl="node1" presStyleIdx="2" presStyleCnt="4" custScaleY="96848" custLinFactY="-190976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53922-6172-468E-B176-0D69C31587DD}" type="pres">
      <dgm:prSet presAssocID="{2B6EDDDB-7761-4836-8338-0223D7856569}" presName="spacer" presStyleCnt="0"/>
      <dgm:spPr/>
    </dgm:pt>
    <dgm:pt modelId="{8811D43B-01F6-4EA6-A37C-3993B7A8AF75}" type="pres">
      <dgm:prSet presAssocID="{78AD4FA4-7924-47B0-ABBB-B8327D3E4EEE}" presName="parentText" presStyleLbl="node1" presStyleIdx="3" presStyleCnt="4" custLinFactY="-9346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0BDD88-014F-4804-8AFB-C8EE86C925B0}" type="presOf" srcId="{28336280-E4C0-4F93-AB1F-79B8712889C5}" destId="{6B9116BC-28BA-487F-B0A0-9D8ACD00E77E}" srcOrd="0" destOrd="0" presId="urn:microsoft.com/office/officeart/2005/8/layout/vList2"/>
    <dgm:cxn modelId="{036CA56E-BCA6-493C-9F09-A4AA8C1CBFE0}" srcId="{12C681E8-6761-410C-977F-7298C9B6F210}" destId="{24C95C70-67F5-4A7F-8584-ED31FE3AEA91}" srcOrd="0" destOrd="0" parTransId="{C667ABD6-E0DA-4FDF-87BA-3C92F7AEA95D}" sibTransId="{6F1F081B-D423-404E-B8DA-9092FC369D88}"/>
    <dgm:cxn modelId="{FF35B8A4-2EFF-4757-840A-EC3FA2FFAA74}" type="presOf" srcId="{C9C35712-2412-4DC2-8D64-570628CEE2B9}" destId="{C04A340B-800E-4FBE-A25B-AC9FDD47551D}" srcOrd="0" destOrd="0" presId="urn:microsoft.com/office/officeart/2005/8/layout/vList2"/>
    <dgm:cxn modelId="{2AACEBA0-4A04-4730-B974-8C031A2E46B4}" type="presOf" srcId="{12C681E8-6761-410C-977F-7298C9B6F210}" destId="{1E2C46AA-8755-4994-AE84-5281DC358029}" srcOrd="0" destOrd="0" presId="urn:microsoft.com/office/officeart/2005/8/layout/vList2"/>
    <dgm:cxn modelId="{3B154ABC-EDB1-4E34-869B-6E83B78B2937}" type="presOf" srcId="{78AD4FA4-7924-47B0-ABBB-B8327D3E4EEE}" destId="{8811D43B-01F6-4EA6-A37C-3993B7A8AF75}" srcOrd="0" destOrd="0" presId="urn:microsoft.com/office/officeart/2005/8/layout/vList2"/>
    <dgm:cxn modelId="{683D5FE6-D29F-4B78-8835-F13B3876A7EF}" srcId="{12C681E8-6761-410C-977F-7298C9B6F210}" destId="{28336280-E4C0-4F93-AB1F-79B8712889C5}" srcOrd="1" destOrd="0" parTransId="{3836E789-56D8-4505-BB25-AF4AD5D97565}" sibTransId="{54148461-2061-4EC6-8D40-6359C6C7A679}"/>
    <dgm:cxn modelId="{B24DA3BE-BD3D-4A03-B3DF-5833B3DF27C4}" srcId="{12C681E8-6761-410C-977F-7298C9B6F210}" destId="{C9C35712-2412-4DC2-8D64-570628CEE2B9}" srcOrd="2" destOrd="0" parTransId="{AE4A9533-3BA8-4912-8D3A-0F21D421CD8D}" sibTransId="{2B6EDDDB-7761-4836-8338-0223D7856569}"/>
    <dgm:cxn modelId="{ECF466E4-FC3D-46B2-BCE8-47159A8A1D48}" type="presOf" srcId="{24C95C70-67F5-4A7F-8584-ED31FE3AEA91}" destId="{A7B9BC98-6136-4E50-A12C-DDE868F1388B}" srcOrd="0" destOrd="0" presId="urn:microsoft.com/office/officeart/2005/8/layout/vList2"/>
    <dgm:cxn modelId="{2AFF269C-02FC-45BD-B568-5BD31BD91D09}" srcId="{12C681E8-6761-410C-977F-7298C9B6F210}" destId="{78AD4FA4-7924-47B0-ABBB-B8327D3E4EEE}" srcOrd="3" destOrd="0" parTransId="{77F64E66-D8C3-4088-809E-527E6A4EFFC7}" sibTransId="{424AF0B2-8F41-4423-AE68-C7CCCA652A94}"/>
    <dgm:cxn modelId="{F3300EC4-DAC9-4520-8B6B-B1836B7B4861}" type="presParOf" srcId="{1E2C46AA-8755-4994-AE84-5281DC358029}" destId="{A7B9BC98-6136-4E50-A12C-DDE868F1388B}" srcOrd="0" destOrd="0" presId="urn:microsoft.com/office/officeart/2005/8/layout/vList2"/>
    <dgm:cxn modelId="{C743C095-6BA1-4B71-9838-90E80559AF0E}" type="presParOf" srcId="{1E2C46AA-8755-4994-AE84-5281DC358029}" destId="{560BA524-5AD7-448D-8E42-D90BE1AF1918}" srcOrd="1" destOrd="0" presId="urn:microsoft.com/office/officeart/2005/8/layout/vList2"/>
    <dgm:cxn modelId="{8BBF06CC-9AFD-4E1E-8A18-FDEED5559491}" type="presParOf" srcId="{1E2C46AA-8755-4994-AE84-5281DC358029}" destId="{6B9116BC-28BA-487F-B0A0-9D8ACD00E77E}" srcOrd="2" destOrd="0" presId="urn:microsoft.com/office/officeart/2005/8/layout/vList2"/>
    <dgm:cxn modelId="{A04F7897-BD81-461C-9CA9-0B6A4F516A27}" type="presParOf" srcId="{1E2C46AA-8755-4994-AE84-5281DC358029}" destId="{5D7E7646-4AA7-426D-B926-403473B53C1C}" srcOrd="3" destOrd="0" presId="urn:microsoft.com/office/officeart/2005/8/layout/vList2"/>
    <dgm:cxn modelId="{2BBC1FAB-7B62-44B2-BDAF-94238CD46EFF}" type="presParOf" srcId="{1E2C46AA-8755-4994-AE84-5281DC358029}" destId="{C04A340B-800E-4FBE-A25B-AC9FDD47551D}" srcOrd="4" destOrd="0" presId="urn:microsoft.com/office/officeart/2005/8/layout/vList2"/>
    <dgm:cxn modelId="{09AAC320-621D-4D65-AF46-3AF2FE8264BF}" type="presParOf" srcId="{1E2C46AA-8755-4994-AE84-5281DC358029}" destId="{2F753922-6172-468E-B176-0D69C31587DD}" srcOrd="5" destOrd="0" presId="urn:microsoft.com/office/officeart/2005/8/layout/vList2"/>
    <dgm:cxn modelId="{8DCC258E-5FF3-4AB7-9BD0-7E847A1075DF}" type="presParOf" srcId="{1E2C46AA-8755-4994-AE84-5281DC358029}" destId="{8811D43B-01F6-4EA6-A37C-3993B7A8AF7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EFD3C7-60C7-49B3-9824-79772CCEFC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883388-61E7-48A0-9EF9-288DA92D7444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Резкое и выраженное снижение умственной и физической работоспособности;</a:t>
          </a:r>
          <a:endParaRPr lang="ru-RU" sz="1800" dirty="0"/>
        </a:p>
      </dgm:t>
    </dgm:pt>
    <dgm:pt modelId="{D9AD8013-8801-4674-B692-AF4A484B523F}" type="parTrans" cxnId="{ECE4D16B-41E6-49A5-8787-C0602BB00C08}">
      <dgm:prSet/>
      <dgm:spPr/>
      <dgm:t>
        <a:bodyPr/>
        <a:lstStyle/>
        <a:p>
          <a:endParaRPr lang="ru-RU"/>
        </a:p>
      </dgm:t>
    </dgm:pt>
    <dgm:pt modelId="{8547BF6C-643E-4FEC-90EB-4C1954890593}" type="sibTrans" cxnId="{ECE4D16B-41E6-49A5-8787-C0602BB00C08}">
      <dgm:prSet/>
      <dgm:spPr/>
      <dgm:t>
        <a:bodyPr/>
        <a:lstStyle/>
        <a:p>
          <a:endParaRPr lang="ru-RU"/>
        </a:p>
      </dgm:t>
    </dgm:pt>
    <dgm:pt modelId="{BFD2EC9A-40AF-491B-A45A-609331E7C5D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00" dirty="0" smtClean="0">
              <a:solidFill>
                <a:srgbClr val="002060"/>
              </a:solidFill>
            </a:rPr>
            <a:t> </a:t>
          </a:r>
          <a:r>
            <a:rPr lang="ru-RU" sz="1800" dirty="0" smtClean="0">
              <a:solidFill>
                <a:srgbClr val="002060"/>
              </a:solidFill>
            </a:rPr>
            <a:t>Нервно-психические расстройства (нарушение сна, чувство страха, истеричность);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>
            <a:solidFill>
              <a:srgbClr val="002060"/>
            </a:solidFill>
          </a:endParaRPr>
        </a:p>
      </dgm:t>
    </dgm:pt>
    <dgm:pt modelId="{B46C229A-2265-4029-9E7E-351809351B4E}" type="parTrans" cxnId="{56469B92-59A0-471A-8ABB-23D342D193A7}">
      <dgm:prSet/>
      <dgm:spPr/>
      <dgm:t>
        <a:bodyPr/>
        <a:lstStyle/>
        <a:p>
          <a:endParaRPr lang="ru-RU"/>
        </a:p>
      </dgm:t>
    </dgm:pt>
    <dgm:pt modelId="{555A2F74-20BD-47FA-8701-575E56C201A9}" type="sibTrans" cxnId="{56469B92-59A0-471A-8ABB-23D342D193A7}">
      <dgm:prSet/>
      <dgm:spPr/>
      <dgm:t>
        <a:bodyPr/>
        <a:lstStyle/>
        <a:p>
          <a:endParaRPr lang="ru-RU"/>
        </a:p>
      </dgm:t>
    </dgm:pt>
    <dgm:pt modelId="{8E1592D3-C244-4193-A0DC-489B34DC000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002060"/>
              </a:solidFill>
            </a:rPr>
            <a:t>Стойкие изменения регуляции вегетативных функций (аритмия, ВСД);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>
            <a:solidFill>
              <a:srgbClr val="002060"/>
            </a:solidFill>
          </a:endParaRPr>
        </a:p>
      </dgm:t>
    </dgm:pt>
    <dgm:pt modelId="{8D3DFD27-70B6-4203-82B2-675348FA6001}" type="parTrans" cxnId="{ED858073-4386-4131-8051-8E5472C5DE1A}">
      <dgm:prSet/>
      <dgm:spPr/>
      <dgm:t>
        <a:bodyPr/>
        <a:lstStyle/>
        <a:p>
          <a:endParaRPr lang="ru-RU"/>
        </a:p>
      </dgm:t>
    </dgm:pt>
    <dgm:pt modelId="{ADDFC8FE-C884-460C-BF37-3C77F19BD47F}" type="sibTrans" cxnId="{ED858073-4386-4131-8051-8E5472C5DE1A}">
      <dgm:prSet/>
      <dgm:spPr/>
      <dgm:t>
        <a:bodyPr/>
        <a:lstStyle/>
        <a:p>
          <a:endParaRPr lang="ru-RU"/>
        </a:p>
      </dgm:t>
    </dgm:pt>
    <dgm:pt modelId="{47EF45D7-2E14-42FF-BCA3-663406B63138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Снижение сопротивляемости организма к воздействию неблагоприятных факторов и патогенных микроорганизмов</a:t>
          </a:r>
          <a:endParaRPr lang="ru-RU" dirty="0"/>
        </a:p>
      </dgm:t>
    </dgm:pt>
    <dgm:pt modelId="{954D7A7A-0CAA-44C3-A828-AF8AA7328EEC}" type="parTrans" cxnId="{03AB1274-3042-4C3B-94CA-B817EB5A24BC}">
      <dgm:prSet/>
      <dgm:spPr/>
      <dgm:t>
        <a:bodyPr/>
        <a:lstStyle/>
        <a:p>
          <a:endParaRPr lang="ru-RU"/>
        </a:p>
      </dgm:t>
    </dgm:pt>
    <dgm:pt modelId="{C00542FF-0615-4BF6-A822-056D176B100C}" type="sibTrans" cxnId="{03AB1274-3042-4C3B-94CA-B817EB5A24BC}">
      <dgm:prSet/>
      <dgm:spPr/>
      <dgm:t>
        <a:bodyPr/>
        <a:lstStyle/>
        <a:p>
          <a:endParaRPr lang="ru-RU"/>
        </a:p>
      </dgm:t>
    </dgm:pt>
    <dgm:pt modelId="{3C8AA71E-2A05-4EC9-AF73-A5FB171D646E}" type="pres">
      <dgm:prSet presAssocID="{82EFD3C7-60C7-49B3-9824-79772CCEFC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939D9D-1433-4FA6-AFC0-087994FFEA60}" type="pres">
      <dgm:prSet presAssocID="{79883388-61E7-48A0-9EF9-288DA92D7444}" presName="parentText" presStyleLbl="node1" presStyleIdx="0" presStyleCnt="4" custLinFactNeighborY="65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BB421-F791-4B0C-A360-2008E02701A0}" type="pres">
      <dgm:prSet presAssocID="{8547BF6C-643E-4FEC-90EB-4C1954890593}" presName="spacer" presStyleCnt="0"/>
      <dgm:spPr/>
    </dgm:pt>
    <dgm:pt modelId="{03DF7A35-214C-48C0-85E7-DEEFB122DAC4}" type="pres">
      <dgm:prSet presAssocID="{BFD2EC9A-40AF-491B-A45A-609331E7C5D1}" presName="parentText" presStyleLbl="node1" presStyleIdx="1" presStyleCnt="4" custLinFactNeighborY="18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CD8A9-FDF1-46B6-9242-88CF40A235CA}" type="pres">
      <dgm:prSet presAssocID="{555A2F74-20BD-47FA-8701-575E56C201A9}" presName="spacer" presStyleCnt="0"/>
      <dgm:spPr/>
    </dgm:pt>
    <dgm:pt modelId="{C668AD50-C339-4F4F-B1C6-1AC60CEB3606}" type="pres">
      <dgm:prSet presAssocID="{47EF45D7-2E14-42FF-BCA3-663406B63138}" presName="parentText" presStyleLbl="node1" presStyleIdx="2" presStyleCnt="4" custLinFactNeighborY="1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74155-B9EB-4FF0-9D76-BC94DEE7DEE0}" type="pres">
      <dgm:prSet presAssocID="{C00542FF-0615-4BF6-A822-056D176B100C}" presName="spacer" presStyleCnt="0"/>
      <dgm:spPr/>
    </dgm:pt>
    <dgm:pt modelId="{B158E684-62E5-4422-AB6E-C625BA4BCE90}" type="pres">
      <dgm:prSet presAssocID="{8E1592D3-C244-4193-A0DC-489B34DC0004}" presName="parentText" presStyleLbl="node1" presStyleIdx="3" presStyleCnt="4" custLinFactNeighborY="7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E4D16B-41E6-49A5-8787-C0602BB00C08}" srcId="{82EFD3C7-60C7-49B3-9824-79772CCEFC86}" destId="{79883388-61E7-48A0-9EF9-288DA92D7444}" srcOrd="0" destOrd="0" parTransId="{D9AD8013-8801-4674-B692-AF4A484B523F}" sibTransId="{8547BF6C-643E-4FEC-90EB-4C1954890593}"/>
    <dgm:cxn modelId="{2DA75CBB-D8AC-4FF7-B48C-D921A6658D8A}" type="presOf" srcId="{47EF45D7-2E14-42FF-BCA3-663406B63138}" destId="{C668AD50-C339-4F4F-B1C6-1AC60CEB3606}" srcOrd="0" destOrd="0" presId="urn:microsoft.com/office/officeart/2005/8/layout/vList2"/>
    <dgm:cxn modelId="{3B574CE8-EE98-410A-8697-C9061593CD20}" type="presOf" srcId="{8E1592D3-C244-4193-A0DC-489B34DC0004}" destId="{B158E684-62E5-4422-AB6E-C625BA4BCE90}" srcOrd="0" destOrd="0" presId="urn:microsoft.com/office/officeart/2005/8/layout/vList2"/>
    <dgm:cxn modelId="{DFB59C4D-9914-48BB-A8A1-586351367BFA}" type="presOf" srcId="{82EFD3C7-60C7-49B3-9824-79772CCEFC86}" destId="{3C8AA71E-2A05-4EC9-AF73-A5FB171D646E}" srcOrd="0" destOrd="0" presId="urn:microsoft.com/office/officeart/2005/8/layout/vList2"/>
    <dgm:cxn modelId="{A197FDA8-E6C3-4376-8C60-7A422F01E814}" type="presOf" srcId="{BFD2EC9A-40AF-491B-A45A-609331E7C5D1}" destId="{03DF7A35-214C-48C0-85E7-DEEFB122DAC4}" srcOrd="0" destOrd="0" presId="urn:microsoft.com/office/officeart/2005/8/layout/vList2"/>
    <dgm:cxn modelId="{FAD3BBA5-1A88-4B52-8F0A-0A76A551E8CE}" type="presOf" srcId="{79883388-61E7-48A0-9EF9-288DA92D7444}" destId="{A4939D9D-1433-4FA6-AFC0-087994FFEA60}" srcOrd="0" destOrd="0" presId="urn:microsoft.com/office/officeart/2005/8/layout/vList2"/>
    <dgm:cxn modelId="{03AB1274-3042-4C3B-94CA-B817EB5A24BC}" srcId="{82EFD3C7-60C7-49B3-9824-79772CCEFC86}" destId="{47EF45D7-2E14-42FF-BCA3-663406B63138}" srcOrd="2" destOrd="0" parTransId="{954D7A7A-0CAA-44C3-A828-AF8AA7328EEC}" sibTransId="{C00542FF-0615-4BF6-A822-056D176B100C}"/>
    <dgm:cxn modelId="{56469B92-59A0-471A-8ABB-23D342D193A7}" srcId="{82EFD3C7-60C7-49B3-9824-79772CCEFC86}" destId="{BFD2EC9A-40AF-491B-A45A-609331E7C5D1}" srcOrd="1" destOrd="0" parTransId="{B46C229A-2265-4029-9E7E-351809351B4E}" sibTransId="{555A2F74-20BD-47FA-8701-575E56C201A9}"/>
    <dgm:cxn modelId="{ED858073-4386-4131-8051-8E5472C5DE1A}" srcId="{82EFD3C7-60C7-49B3-9824-79772CCEFC86}" destId="{8E1592D3-C244-4193-A0DC-489B34DC0004}" srcOrd="3" destOrd="0" parTransId="{8D3DFD27-70B6-4203-82B2-675348FA6001}" sibTransId="{ADDFC8FE-C884-460C-BF37-3C77F19BD47F}"/>
    <dgm:cxn modelId="{16E25871-8051-493D-9564-8D03BC30FF06}" type="presParOf" srcId="{3C8AA71E-2A05-4EC9-AF73-A5FB171D646E}" destId="{A4939D9D-1433-4FA6-AFC0-087994FFEA60}" srcOrd="0" destOrd="0" presId="urn:microsoft.com/office/officeart/2005/8/layout/vList2"/>
    <dgm:cxn modelId="{1A64617C-28EE-4CB9-97CE-6FFF53FD513D}" type="presParOf" srcId="{3C8AA71E-2A05-4EC9-AF73-A5FB171D646E}" destId="{D6FBB421-F791-4B0C-A360-2008E02701A0}" srcOrd="1" destOrd="0" presId="urn:microsoft.com/office/officeart/2005/8/layout/vList2"/>
    <dgm:cxn modelId="{139F11FA-50D5-4288-8FE0-615974EB93D2}" type="presParOf" srcId="{3C8AA71E-2A05-4EC9-AF73-A5FB171D646E}" destId="{03DF7A35-214C-48C0-85E7-DEEFB122DAC4}" srcOrd="2" destOrd="0" presId="urn:microsoft.com/office/officeart/2005/8/layout/vList2"/>
    <dgm:cxn modelId="{EFE6970C-1D25-4B33-B58F-39F55F3E04D4}" type="presParOf" srcId="{3C8AA71E-2A05-4EC9-AF73-A5FB171D646E}" destId="{082CD8A9-FDF1-46B6-9242-88CF40A235CA}" srcOrd="3" destOrd="0" presId="urn:microsoft.com/office/officeart/2005/8/layout/vList2"/>
    <dgm:cxn modelId="{A5351FC5-F893-4325-B318-1A5031679D19}" type="presParOf" srcId="{3C8AA71E-2A05-4EC9-AF73-A5FB171D646E}" destId="{C668AD50-C339-4F4F-B1C6-1AC60CEB3606}" srcOrd="4" destOrd="0" presId="urn:microsoft.com/office/officeart/2005/8/layout/vList2"/>
    <dgm:cxn modelId="{D551905A-33E6-43C7-B57C-C43BBC6FD01B}" type="presParOf" srcId="{3C8AA71E-2A05-4EC9-AF73-A5FB171D646E}" destId="{B9974155-B9EB-4FF0-9D76-BC94DEE7DEE0}" srcOrd="5" destOrd="0" presId="urn:microsoft.com/office/officeart/2005/8/layout/vList2"/>
    <dgm:cxn modelId="{D0B20FC5-BD63-4ECF-A658-EDA40FD35740}" type="presParOf" srcId="{3C8AA71E-2A05-4EC9-AF73-A5FB171D646E}" destId="{B158E684-62E5-4422-AB6E-C625BA4BCE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BCA0F3-DBC5-4D3F-8D61-4C309FC36C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88E323-3611-48BC-B712-4E556C8F1AD2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  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Eyes Guard 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блокирует работу компьютера на  запрограммированное время.  Работа программы 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Eyes Guard 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(блокировка и разблокировка) не несет никаких отрицательных последствий для компьютера, операционной системы и всех установленных на нем приложений.</a:t>
          </a:r>
          <a:endParaRPr lang="ru-RU" sz="1400" b="1" dirty="0">
            <a:solidFill>
              <a:schemeClr val="tx1"/>
            </a:solidFill>
          </a:endParaRPr>
        </a:p>
      </dgm:t>
    </dgm:pt>
    <dgm:pt modelId="{26BC6489-5408-40BE-B7B1-0B9E283E5A10}" type="parTrans" cxnId="{2113B685-8AC1-40BD-8E56-1FB95FCD1CE6}">
      <dgm:prSet/>
      <dgm:spPr/>
      <dgm:t>
        <a:bodyPr/>
        <a:lstStyle/>
        <a:p>
          <a:endParaRPr lang="ru-RU"/>
        </a:p>
      </dgm:t>
    </dgm:pt>
    <dgm:pt modelId="{9ED38770-34D7-4DA6-9AD9-D7523192EB70}" type="sibTrans" cxnId="{2113B685-8AC1-40BD-8E56-1FB95FCD1CE6}">
      <dgm:prSet/>
      <dgm:spPr/>
      <dgm:t>
        <a:bodyPr/>
        <a:lstStyle/>
        <a:p>
          <a:endParaRPr lang="ru-RU"/>
        </a:p>
      </dgm:t>
    </dgm:pt>
    <dgm:pt modelId="{993F887E-C073-410F-9378-8185C6EB2A2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 smtClean="0">
              <a:solidFill>
                <a:srgbClr val="FF0000"/>
              </a:solidFill>
              <a:hlinkClick xmlns:r="http://schemas.openxmlformats.org/officeDocument/2006/relationships" r:id="rId1"/>
            </a:rPr>
            <a:t>Программа </a:t>
          </a:r>
          <a:r>
            <a:rPr lang="en-US" sz="2000" b="1" i="1" dirty="0" smtClean="0">
              <a:solidFill>
                <a:srgbClr val="FF0000"/>
              </a:solidFill>
              <a:hlinkClick xmlns:r="http://schemas.openxmlformats.org/officeDocument/2006/relationships" r:id="rId1"/>
            </a:rPr>
            <a:t>Eyes Guard</a:t>
          </a:r>
          <a:endParaRPr lang="ru-RU" sz="2000" dirty="0">
            <a:solidFill>
              <a:srgbClr val="FF0000"/>
            </a:solidFill>
          </a:endParaRPr>
        </a:p>
      </dgm:t>
    </dgm:pt>
    <dgm:pt modelId="{392F6EED-494B-40BB-B263-25EBF430C01E}" type="parTrans" cxnId="{85CA4667-3E4C-4C86-90B3-4BCAB367D758}">
      <dgm:prSet/>
      <dgm:spPr/>
      <dgm:t>
        <a:bodyPr/>
        <a:lstStyle/>
        <a:p>
          <a:endParaRPr lang="ru-RU"/>
        </a:p>
      </dgm:t>
    </dgm:pt>
    <dgm:pt modelId="{6C0CD705-E25B-4A97-A5F1-B455D6E23DEF}" type="sibTrans" cxnId="{85CA4667-3E4C-4C86-90B3-4BCAB367D758}">
      <dgm:prSet/>
      <dgm:spPr/>
      <dgm:t>
        <a:bodyPr/>
        <a:lstStyle/>
        <a:p>
          <a:endParaRPr lang="ru-RU"/>
        </a:p>
      </dgm:t>
    </dgm:pt>
    <dgm:pt modelId="{09C54BDB-C3C2-4670-B92B-3AE7C67BD36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u="sng" dirty="0" smtClean="0">
              <a:solidFill>
                <a:srgbClr val="C00000"/>
              </a:solidFill>
            </a:rPr>
            <a:t>Программа </a:t>
          </a:r>
          <a:r>
            <a:rPr lang="en-US" sz="2000" b="1" i="1" u="sng" dirty="0" smtClean="0">
              <a:solidFill>
                <a:srgbClr val="C00000"/>
              </a:solidFill>
            </a:rPr>
            <a:t>Break Time</a:t>
          </a:r>
          <a:endParaRPr lang="ru-RU" sz="2000" u="sng" dirty="0">
            <a:solidFill>
              <a:srgbClr val="C00000"/>
            </a:solidFill>
          </a:endParaRPr>
        </a:p>
      </dgm:t>
    </dgm:pt>
    <dgm:pt modelId="{FFAEFA88-6D2F-4527-98CC-19D86D603ED1}" type="parTrans" cxnId="{1F4CABEF-41CC-4824-A522-2815DA32977D}">
      <dgm:prSet/>
      <dgm:spPr/>
      <dgm:t>
        <a:bodyPr/>
        <a:lstStyle/>
        <a:p>
          <a:endParaRPr lang="ru-RU"/>
        </a:p>
      </dgm:t>
    </dgm:pt>
    <dgm:pt modelId="{1FEE25AE-D319-439F-A815-E6328FDE39F5}" type="sibTrans" cxnId="{1F4CABEF-41CC-4824-A522-2815DA32977D}">
      <dgm:prSet/>
      <dgm:spPr/>
      <dgm:t>
        <a:bodyPr/>
        <a:lstStyle/>
        <a:p>
          <a:endParaRPr lang="ru-RU"/>
        </a:p>
      </dgm:t>
    </dgm:pt>
    <dgm:pt modelId="{A9C91BFF-E351-437E-93A0-8B83F18161F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 smtClean="0">
              <a:solidFill>
                <a:srgbClr val="C00000"/>
              </a:solidFill>
            </a:rPr>
            <a:t>Программа </a:t>
          </a:r>
          <a:r>
            <a:rPr lang="en-US" sz="2000" b="1" i="1" dirty="0" smtClean="0">
              <a:solidFill>
                <a:srgbClr val="C00000"/>
              </a:solidFill>
            </a:rPr>
            <a:t>Safe</a:t>
          </a:r>
          <a:r>
            <a:rPr lang="ru-RU" sz="2000" b="1" i="1" dirty="0" smtClean="0">
              <a:solidFill>
                <a:srgbClr val="C00000"/>
              </a:solidFill>
            </a:rPr>
            <a:t>-</a:t>
          </a:r>
          <a:r>
            <a:rPr lang="en-US" sz="2000" b="1" i="1" dirty="0" smtClean="0">
              <a:solidFill>
                <a:srgbClr val="C00000"/>
              </a:solidFill>
            </a:rPr>
            <a:t>Computer</a:t>
          </a:r>
          <a:endParaRPr lang="ru-RU" sz="2000" dirty="0">
            <a:solidFill>
              <a:srgbClr val="C00000"/>
            </a:solidFill>
          </a:endParaRPr>
        </a:p>
      </dgm:t>
    </dgm:pt>
    <dgm:pt modelId="{CECF24D5-3E92-48D6-93C4-F3A6FB9D5BE4}" type="parTrans" cxnId="{4C1AEA63-823B-4D63-92F4-E8B37A4B28C5}">
      <dgm:prSet/>
      <dgm:spPr/>
      <dgm:t>
        <a:bodyPr/>
        <a:lstStyle/>
        <a:p>
          <a:endParaRPr lang="ru-RU"/>
        </a:p>
      </dgm:t>
    </dgm:pt>
    <dgm:pt modelId="{D770D938-54D9-4276-AE71-707527EAAA98}" type="sibTrans" cxnId="{4C1AEA63-823B-4D63-92F4-E8B37A4B28C5}">
      <dgm:prSet/>
      <dgm:spPr/>
      <dgm:t>
        <a:bodyPr/>
        <a:lstStyle/>
        <a:p>
          <a:endParaRPr lang="ru-RU"/>
        </a:p>
      </dgm:t>
    </dgm:pt>
    <dgm:pt modelId="{81900231-5ED1-4A74-A172-506B6B5AFBB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 smtClean="0">
              <a:solidFill>
                <a:srgbClr val="C00000"/>
              </a:solidFill>
            </a:rPr>
            <a:t>Программа </a:t>
          </a:r>
          <a:r>
            <a:rPr lang="en-US" sz="2000" b="1" i="1" dirty="0" smtClean="0">
              <a:solidFill>
                <a:srgbClr val="C00000"/>
              </a:solidFill>
            </a:rPr>
            <a:t>Eyes Keeper</a:t>
          </a:r>
          <a:endParaRPr lang="ru-RU" sz="2000" dirty="0">
            <a:solidFill>
              <a:srgbClr val="C00000"/>
            </a:solidFill>
          </a:endParaRPr>
        </a:p>
      </dgm:t>
    </dgm:pt>
    <dgm:pt modelId="{08218273-0D9C-4C0F-830F-91438CC98E4E}" type="parTrans" cxnId="{A4DDD5DF-95E6-4464-839F-CBAD035A152D}">
      <dgm:prSet/>
      <dgm:spPr/>
      <dgm:t>
        <a:bodyPr/>
        <a:lstStyle/>
        <a:p>
          <a:endParaRPr lang="ru-RU"/>
        </a:p>
      </dgm:t>
    </dgm:pt>
    <dgm:pt modelId="{E64F5E6A-EDB4-476E-96C6-1FD4D4821637}" type="sibTrans" cxnId="{A4DDD5DF-95E6-4464-839F-CBAD035A152D}">
      <dgm:prSet/>
      <dgm:spPr/>
      <dgm:t>
        <a:bodyPr/>
        <a:lstStyle/>
        <a:p>
          <a:endParaRPr lang="ru-RU"/>
        </a:p>
      </dgm:t>
    </dgm:pt>
    <dgm:pt modelId="{F4EC9481-EDAE-45C5-9DCB-F5A16E64853A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Возможности программы 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Break Time 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позволяют вести постоянное наблюдение за утомляемостью человека, работающего за компьютером, и показывать время работы. Кроме того, возможна установка принудительного включения перерыва в работе путем блокировки системы на непродолжительное время.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0E169C-985C-4ABB-BA77-E8139EFE31A2}" type="parTrans" cxnId="{29E4CC30-5B31-4C71-96CC-40FD3CAA9798}">
      <dgm:prSet/>
      <dgm:spPr/>
      <dgm:t>
        <a:bodyPr/>
        <a:lstStyle/>
        <a:p>
          <a:endParaRPr lang="ru-RU"/>
        </a:p>
      </dgm:t>
    </dgm:pt>
    <dgm:pt modelId="{D61609A6-9820-4505-B0BA-5788C36A3EB4}" type="sibTrans" cxnId="{29E4CC30-5B31-4C71-96CC-40FD3CAA9798}">
      <dgm:prSet/>
      <dgm:spPr/>
      <dgm:t>
        <a:bodyPr/>
        <a:lstStyle/>
        <a:p>
          <a:endParaRPr lang="ru-RU"/>
        </a:p>
      </dgm:t>
    </dgm:pt>
    <dgm:pt modelId="{C634AA4E-8003-4D59-9B8B-9551B18A61DA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 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Safe Computer 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призвана заботиться о нашем зрении, 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анализирует и контролирует информацию об общем времени работы на компьютере, о разрешенном времени работы без перерыва и о времени, оставшемся до ближайшего перерыва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318897-5223-4099-ACC4-9D4624B56F44}" type="parTrans" cxnId="{AC89BD6D-A2CA-4404-A224-9910A1A74830}">
      <dgm:prSet/>
      <dgm:spPr/>
      <dgm:t>
        <a:bodyPr/>
        <a:lstStyle/>
        <a:p>
          <a:endParaRPr lang="ru-RU"/>
        </a:p>
      </dgm:t>
    </dgm:pt>
    <dgm:pt modelId="{0D3DFF64-7050-4DF9-9A7D-3396D0DAA091}" type="sibTrans" cxnId="{AC89BD6D-A2CA-4404-A224-9910A1A74830}">
      <dgm:prSet/>
      <dgm:spPr/>
      <dgm:t>
        <a:bodyPr/>
        <a:lstStyle/>
        <a:p>
          <a:endParaRPr lang="ru-RU"/>
        </a:p>
      </dgm:t>
    </dgm:pt>
    <dgm:pt modelId="{41A9E16B-E8AD-4DD1-83FF-C160CB9A1766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 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Eyes Keeper 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относится к программам-тренажерам для глаз, которые решают задачу снятия зрительного напряжения путем выполнения специальных упражнений и включает в себя комплекс из восьми упражнений для глаз, выполнения каждого упражнения демонстрируется наглядно.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1D42CD-530E-43DD-927F-E361D7F7264F}" type="parTrans" cxnId="{DC4978D9-25B0-47B6-8179-98E2F932E2D0}">
      <dgm:prSet/>
      <dgm:spPr/>
      <dgm:t>
        <a:bodyPr/>
        <a:lstStyle/>
        <a:p>
          <a:endParaRPr lang="ru-RU"/>
        </a:p>
      </dgm:t>
    </dgm:pt>
    <dgm:pt modelId="{9DE79B33-0D84-40A7-B9FE-AA01376EAB17}" type="sibTrans" cxnId="{DC4978D9-25B0-47B6-8179-98E2F932E2D0}">
      <dgm:prSet/>
      <dgm:spPr/>
      <dgm:t>
        <a:bodyPr/>
        <a:lstStyle/>
        <a:p>
          <a:endParaRPr lang="ru-RU"/>
        </a:p>
      </dgm:t>
    </dgm:pt>
    <dgm:pt modelId="{6A40CB62-F05E-4AEA-BDA0-CA5F80E8CC38}" type="pres">
      <dgm:prSet presAssocID="{FABCA0F3-DBC5-4D3F-8D61-4C309FC36C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C4D0FF-6830-4F38-9B78-C05880BAD8C9}" type="pres">
      <dgm:prSet presAssocID="{C634AA4E-8003-4D59-9B8B-9551B18A61DA}" presName="linNode" presStyleCnt="0"/>
      <dgm:spPr/>
    </dgm:pt>
    <dgm:pt modelId="{7A36157F-3BE7-46E4-AA9A-41F35C5EAE74}" type="pres">
      <dgm:prSet presAssocID="{C634AA4E-8003-4D59-9B8B-9551B18A61DA}" presName="parentText" presStyleLbl="node1" presStyleIdx="0" presStyleCnt="8" custFlipVert="0" custScaleX="169290" custScaleY="2000000" custLinFactY="4600000" custLinFactNeighborX="55194" custLinFactNeighborY="46840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ACC34-F651-44DE-8767-B66444D67F38}" type="pres">
      <dgm:prSet presAssocID="{0D3DFF64-7050-4DF9-9A7D-3396D0DAA091}" presName="sp" presStyleCnt="0"/>
      <dgm:spPr/>
    </dgm:pt>
    <dgm:pt modelId="{654D1457-0743-4F7A-BA77-6BDCBEBE6E5F}" type="pres">
      <dgm:prSet presAssocID="{F4EC9481-EDAE-45C5-9DCB-F5A16E64853A}" presName="linNode" presStyleCnt="0"/>
      <dgm:spPr/>
    </dgm:pt>
    <dgm:pt modelId="{5E4F87AE-3E09-49DF-BE76-E1CBF8022DFA}" type="pres">
      <dgm:prSet presAssocID="{F4EC9481-EDAE-45C5-9DCB-F5A16E64853A}" presName="parentText" presStyleLbl="node1" presStyleIdx="1" presStyleCnt="8" custScaleX="169290" custScaleY="2000000" custLinFactY="1901568" custLinFactNeighborX="55194" custLinFactNeighbor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AB12C-C46E-4072-A24B-CFB2276F6536}" type="pres">
      <dgm:prSet presAssocID="{D61609A6-9820-4505-B0BA-5788C36A3EB4}" presName="sp" presStyleCnt="0"/>
      <dgm:spPr/>
    </dgm:pt>
    <dgm:pt modelId="{4E550AE4-D5EB-4537-B057-EA2879D5DAD4}" type="pres">
      <dgm:prSet presAssocID="{09C54BDB-C3C2-4670-B92B-3AE7C67BD36D}" presName="linNode" presStyleCnt="0"/>
      <dgm:spPr/>
    </dgm:pt>
    <dgm:pt modelId="{F4313FED-C493-4D6B-9767-8277A0BC1455}" type="pres">
      <dgm:prSet presAssocID="{09C54BDB-C3C2-4670-B92B-3AE7C67BD36D}" presName="parentText" presStyleLbl="node1" presStyleIdx="2" presStyleCnt="8" custScaleY="2000000" custLinFactY="329278" custLinFactNeighborX="-53566" custLinFactNeighborY="4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A7556-C943-4375-BDF2-AEB59B7CCB96}" type="pres">
      <dgm:prSet presAssocID="{1FEE25AE-D319-439F-A815-E6328FDE39F5}" presName="sp" presStyleCnt="0"/>
      <dgm:spPr/>
    </dgm:pt>
    <dgm:pt modelId="{EC8C037C-7368-4548-A98D-AF87E54B97BF}" type="pres">
      <dgm:prSet presAssocID="{993F887E-C073-410F-9378-8185C6EB2A21}" presName="linNode" presStyleCnt="0"/>
      <dgm:spPr/>
    </dgm:pt>
    <dgm:pt modelId="{38DED171-DFEA-4D70-88B9-1D5D7F52EDCC}" type="pres">
      <dgm:prSet presAssocID="{993F887E-C073-410F-9378-8185C6EB2A21}" presName="parentText" presStyleLbl="node1" presStyleIdx="3" presStyleCnt="8" custScaleY="2000000" custLinFactY="-2388935" custLinFactNeighborX="-53566" custLinFactNeighborY="-24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2B88B-90A2-4D77-B04C-DC5B0F71FE4D}" type="pres">
      <dgm:prSet presAssocID="{6C0CD705-E25B-4A97-A5F1-B455D6E23DEF}" presName="sp" presStyleCnt="0"/>
      <dgm:spPr/>
    </dgm:pt>
    <dgm:pt modelId="{E83EB8DD-F8D8-438B-AF84-0AC741FF26E3}" type="pres">
      <dgm:prSet presAssocID="{CB88E323-3611-48BC-B712-4E556C8F1AD2}" presName="linNode" presStyleCnt="0"/>
      <dgm:spPr/>
    </dgm:pt>
    <dgm:pt modelId="{764A1F17-2DAA-488F-96FD-95D889871E4D}" type="pres">
      <dgm:prSet presAssocID="{CB88E323-3611-48BC-B712-4E556C8F1AD2}" presName="parentText" presStyleLbl="node1" presStyleIdx="4" presStyleCnt="8" custScaleX="170918" custScaleY="2000000" custLinFactY="-3273451" custLinFactNeighborX="53566" custLinFactNeighborY="-3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BDBC0-DA38-4D6C-BD32-4CA20F08D70E}" type="pres">
      <dgm:prSet presAssocID="{9ED38770-34D7-4DA6-9AD9-D7523192EB70}" presName="sp" presStyleCnt="0"/>
      <dgm:spPr/>
    </dgm:pt>
    <dgm:pt modelId="{CB32EDC2-9E6F-4F73-9662-34099C5269C5}" type="pres">
      <dgm:prSet presAssocID="{81900231-5ED1-4A74-A172-506B6B5AFBB5}" presName="linNode" presStyleCnt="0"/>
      <dgm:spPr/>
    </dgm:pt>
    <dgm:pt modelId="{4F3A6088-7F7C-4557-995D-CCE74517133D}" type="pres">
      <dgm:prSet presAssocID="{81900231-5ED1-4A74-A172-506B6B5AFBB5}" presName="parentText" presStyleLbl="node1" presStyleIdx="5" presStyleCnt="8" custScaleY="2000000" custLinFactY="1208499" custLinFactNeighborX="-53566" custLinFactNeighborY="1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39158-C09D-4068-8C39-344C43D6EE46}" type="pres">
      <dgm:prSet presAssocID="{E64F5E6A-EDB4-476E-96C6-1FD4D4821637}" presName="sp" presStyleCnt="0"/>
      <dgm:spPr/>
    </dgm:pt>
    <dgm:pt modelId="{392081F6-BB3D-4FE9-9495-17D587F5A5EA}" type="pres">
      <dgm:prSet presAssocID="{A9C91BFF-E351-437E-93A0-8B83F18161F6}" presName="linNode" presStyleCnt="0"/>
      <dgm:spPr/>
    </dgm:pt>
    <dgm:pt modelId="{CC723039-5E25-46D6-BB79-5EC88C8B612E}" type="pres">
      <dgm:prSet presAssocID="{A9C91BFF-E351-437E-93A0-8B83F18161F6}" presName="parentText" presStyleLbl="node1" presStyleIdx="6" presStyleCnt="8" custScaleY="2000000" custLinFactY="-1500000" custLinFactNeighborX="-53566" custLinFactNeighborY="-15035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B9188-9636-49DE-B08C-6590C9595344}" type="pres">
      <dgm:prSet presAssocID="{D770D938-54D9-4276-AE71-707527EAAA98}" presName="sp" presStyleCnt="0"/>
      <dgm:spPr/>
    </dgm:pt>
    <dgm:pt modelId="{96525DC4-0D36-4CD2-8B14-C5908E8B0665}" type="pres">
      <dgm:prSet presAssocID="{41A9E16B-E8AD-4DD1-83FF-C160CB9A1766}" presName="linNode" presStyleCnt="0"/>
      <dgm:spPr/>
    </dgm:pt>
    <dgm:pt modelId="{E8D0366D-BF64-49C9-99D7-3A436F893662}" type="pres">
      <dgm:prSet presAssocID="{41A9E16B-E8AD-4DD1-83FF-C160CB9A1766}" presName="parentText" presStyleLbl="node1" presStyleIdx="7" presStyleCnt="8" custScaleX="169617" custScaleY="2000000" custLinFactY="-500000" custLinFactNeighborX="83188" custLinFactNeighborY="-5060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4CABEF-41CC-4824-A522-2815DA32977D}" srcId="{FABCA0F3-DBC5-4D3F-8D61-4C309FC36CF6}" destId="{09C54BDB-C3C2-4670-B92B-3AE7C67BD36D}" srcOrd="2" destOrd="0" parTransId="{FFAEFA88-6D2F-4527-98CC-19D86D603ED1}" sibTransId="{1FEE25AE-D319-439F-A815-E6328FDE39F5}"/>
    <dgm:cxn modelId="{29E4CC30-5B31-4C71-96CC-40FD3CAA9798}" srcId="{FABCA0F3-DBC5-4D3F-8D61-4C309FC36CF6}" destId="{F4EC9481-EDAE-45C5-9DCB-F5A16E64853A}" srcOrd="1" destOrd="0" parTransId="{750E169C-985C-4ABB-BA77-E8139EFE31A2}" sibTransId="{D61609A6-9820-4505-B0BA-5788C36A3EB4}"/>
    <dgm:cxn modelId="{AC89BD6D-A2CA-4404-A224-9910A1A74830}" srcId="{FABCA0F3-DBC5-4D3F-8D61-4C309FC36CF6}" destId="{C634AA4E-8003-4D59-9B8B-9551B18A61DA}" srcOrd="0" destOrd="0" parTransId="{AB318897-5223-4099-ACC4-9D4624B56F44}" sibTransId="{0D3DFF64-7050-4DF9-9A7D-3396D0DAA091}"/>
    <dgm:cxn modelId="{417463EA-4326-4F45-95B6-7F4DD71DD2DC}" type="presOf" srcId="{FABCA0F3-DBC5-4D3F-8D61-4C309FC36CF6}" destId="{6A40CB62-F05E-4AEA-BDA0-CA5F80E8CC38}" srcOrd="0" destOrd="0" presId="urn:microsoft.com/office/officeart/2005/8/layout/vList5"/>
    <dgm:cxn modelId="{85CA4667-3E4C-4C86-90B3-4BCAB367D758}" srcId="{FABCA0F3-DBC5-4D3F-8D61-4C309FC36CF6}" destId="{993F887E-C073-410F-9378-8185C6EB2A21}" srcOrd="3" destOrd="0" parTransId="{392F6EED-494B-40BB-B263-25EBF430C01E}" sibTransId="{6C0CD705-E25B-4A97-A5F1-B455D6E23DEF}"/>
    <dgm:cxn modelId="{A4DDD5DF-95E6-4464-839F-CBAD035A152D}" srcId="{FABCA0F3-DBC5-4D3F-8D61-4C309FC36CF6}" destId="{81900231-5ED1-4A74-A172-506B6B5AFBB5}" srcOrd="5" destOrd="0" parTransId="{08218273-0D9C-4C0F-830F-91438CC98E4E}" sibTransId="{E64F5E6A-EDB4-476E-96C6-1FD4D4821637}"/>
    <dgm:cxn modelId="{1A563BFC-D102-404F-B11D-94FBC4C6F74D}" type="presOf" srcId="{81900231-5ED1-4A74-A172-506B6B5AFBB5}" destId="{4F3A6088-7F7C-4557-995D-CCE74517133D}" srcOrd="0" destOrd="0" presId="urn:microsoft.com/office/officeart/2005/8/layout/vList5"/>
    <dgm:cxn modelId="{9B074793-0372-4951-A805-1C1F384041FF}" type="presOf" srcId="{CB88E323-3611-48BC-B712-4E556C8F1AD2}" destId="{764A1F17-2DAA-488F-96FD-95D889871E4D}" srcOrd="0" destOrd="0" presId="urn:microsoft.com/office/officeart/2005/8/layout/vList5"/>
    <dgm:cxn modelId="{DC4978D9-25B0-47B6-8179-98E2F932E2D0}" srcId="{FABCA0F3-DBC5-4D3F-8D61-4C309FC36CF6}" destId="{41A9E16B-E8AD-4DD1-83FF-C160CB9A1766}" srcOrd="7" destOrd="0" parTransId="{A41D42CD-530E-43DD-927F-E361D7F7264F}" sibTransId="{9DE79B33-0D84-40A7-B9FE-AA01376EAB17}"/>
    <dgm:cxn modelId="{4C1AEA63-823B-4D63-92F4-E8B37A4B28C5}" srcId="{FABCA0F3-DBC5-4D3F-8D61-4C309FC36CF6}" destId="{A9C91BFF-E351-437E-93A0-8B83F18161F6}" srcOrd="6" destOrd="0" parTransId="{CECF24D5-3E92-48D6-93C4-F3A6FB9D5BE4}" sibTransId="{D770D938-54D9-4276-AE71-707527EAAA98}"/>
    <dgm:cxn modelId="{2DE7D84E-77AF-496D-A5AE-95E9F0EE561A}" type="presOf" srcId="{F4EC9481-EDAE-45C5-9DCB-F5A16E64853A}" destId="{5E4F87AE-3E09-49DF-BE76-E1CBF8022DFA}" srcOrd="0" destOrd="0" presId="urn:microsoft.com/office/officeart/2005/8/layout/vList5"/>
    <dgm:cxn modelId="{1B3F72E7-D177-4EC5-B622-09EF424AAA47}" type="presOf" srcId="{A9C91BFF-E351-437E-93A0-8B83F18161F6}" destId="{CC723039-5E25-46D6-BB79-5EC88C8B612E}" srcOrd="0" destOrd="0" presId="urn:microsoft.com/office/officeart/2005/8/layout/vList5"/>
    <dgm:cxn modelId="{25A38A7A-1FC8-4E59-BE3B-F587E25072B6}" type="presOf" srcId="{993F887E-C073-410F-9378-8185C6EB2A21}" destId="{38DED171-DFEA-4D70-88B9-1D5D7F52EDCC}" srcOrd="0" destOrd="0" presId="urn:microsoft.com/office/officeart/2005/8/layout/vList5"/>
    <dgm:cxn modelId="{FC6671F6-C862-4992-A3F7-9224B3F3E14C}" type="presOf" srcId="{C634AA4E-8003-4D59-9B8B-9551B18A61DA}" destId="{7A36157F-3BE7-46E4-AA9A-41F35C5EAE74}" srcOrd="0" destOrd="0" presId="urn:microsoft.com/office/officeart/2005/8/layout/vList5"/>
    <dgm:cxn modelId="{741F0A62-9AF2-41C5-A050-810B34F2ACDB}" type="presOf" srcId="{41A9E16B-E8AD-4DD1-83FF-C160CB9A1766}" destId="{E8D0366D-BF64-49C9-99D7-3A436F893662}" srcOrd="0" destOrd="0" presId="urn:microsoft.com/office/officeart/2005/8/layout/vList5"/>
    <dgm:cxn modelId="{56277F06-BACE-4AAD-9849-63DB0D3F1E4A}" type="presOf" srcId="{09C54BDB-C3C2-4670-B92B-3AE7C67BD36D}" destId="{F4313FED-C493-4D6B-9767-8277A0BC1455}" srcOrd="0" destOrd="0" presId="urn:microsoft.com/office/officeart/2005/8/layout/vList5"/>
    <dgm:cxn modelId="{2113B685-8AC1-40BD-8E56-1FB95FCD1CE6}" srcId="{FABCA0F3-DBC5-4D3F-8D61-4C309FC36CF6}" destId="{CB88E323-3611-48BC-B712-4E556C8F1AD2}" srcOrd="4" destOrd="0" parTransId="{26BC6489-5408-40BE-B7B1-0B9E283E5A10}" sibTransId="{9ED38770-34D7-4DA6-9AD9-D7523192EB70}"/>
    <dgm:cxn modelId="{949F538B-192C-4791-A960-381F255E914E}" type="presParOf" srcId="{6A40CB62-F05E-4AEA-BDA0-CA5F80E8CC38}" destId="{91C4D0FF-6830-4F38-9B78-C05880BAD8C9}" srcOrd="0" destOrd="0" presId="urn:microsoft.com/office/officeart/2005/8/layout/vList5"/>
    <dgm:cxn modelId="{51C25AB5-6F77-497A-90CA-5505445381AB}" type="presParOf" srcId="{91C4D0FF-6830-4F38-9B78-C05880BAD8C9}" destId="{7A36157F-3BE7-46E4-AA9A-41F35C5EAE74}" srcOrd="0" destOrd="0" presId="urn:microsoft.com/office/officeart/2005/8/layout/vList5"/>
    <dgm:cxn modelId="{E578331E-CE36-4A6A-B89C-AEADEB41BCCA}" type="presParOf" srcId="{6A40CB62-F05E-4AEA-BDA0-CA5F80E8CC38}" destId="{911ACC34-F651-44DE-8767-B66444D67F38}" srcOrd="1" destOrd="0" presId="urn:microsoft.com/office/officeart/2005/8/layout/vList5"/>
    <dgm:cxn modelId="{5A94BE5A-FBB1-4B15-B0E8-F08CB4DFB3D4}" type="presParOf" srcId="{6A40CB62-F05E-4AEA-BDA0-CA5F80E8CC38}" destId="{654D1457-0743-4F7A-BA77-6BDCBEBE6E5F}" srcOrd="2" destOrd="0" presId="urn:microsoft.com/office/officeart/2005/8/layout/vList5"/>
    <dgm:cxn modelId="{0F06F547-BE25-4202-920D-304A098C8404}" type="presParOf" srcId="{654D1457-0743-4F7A-BA77-6BDCBEBE6E5F}" destId="{5E4F87AE-3E09-49DF-BE76-E1CBF8022DFA}" srcOrd="0" destOrd="0" presId="urn:microsoft.com/office/officeart/2005/8/layout/vList5"/>
    <dgm:cxn modelId="{4639A400-822D-4F93-8530-48AE657948F7}" type="presParOf" srcId="{6A40CB62-F05E-4AEA-BDA0-CA5F80E8CC38}" destId="{8D3AB12C-C46E-4072-A24B-CFB2276F6536}" srcOrd="3" destOrd="0" presId="urn:microsoft.com/office/officeart/2005/8/layout/vList5"/>
    <dgm:cxn modelId="{3840FF35-BA22-4D04-905E-B258D8AD9E3F}" type="presParOf" srcId="{6A40CB62-F05E-4AEA-BDA0-CA5F80E8CC38}" destId="{4E550AE4-D5EB-4537-B057-EA2879D5DAD4}" srcOrd="4" destOrd="0" presId="urn:microsoft.com/office/officeart/2005/8/layout/vList5"/>
    <dgm:cxn modelId="{7DE6E372-2B3A-467D-8DE0-AB736DB56BBD}" type="presParOf" srcId="{4E550AE4-D5EB-4537-B057-EA2879D5DAD4}" destId="{F4313FED-C493-4D6B-9767-8277A0BC1455}" srcOrd="0" destOrd="0" presId="urn:microsoft.com/office/officeart/2005/8/layout/vList5"/>
    <dgm:cxn modelId="{16C55361-0D6C-424F-9E5B-E9BFE6B6597C}" type="presParOf" srcId="{6A40CB62-F05E-4AEA-BDA0-CA5F80E8CC38}" destId="{12BA7556-C943-4375-BDF2-AEB59B7CCB96}" srcOrd="5" destOrd="0" presId="urn:microsoft.com/office/officeart/2005/8/layout/vList5"/>
    <dgm:cxn modelId="{CF9FA207-6B72-435C-A063-9F0943BD5392}" type="presParOf" srcId="{6A40CB62-F05E-4AEA-BDA0-CA5F80E8CC38}" destId="{EC8C037C-7368-4548-A98D-AF87E54B97BF}" srcOrd="6" destOrd="0" presId="urn:microsoft.com/office/officeart/2005/8/layout/vList5"/>
    <dgm:cxn modelId="{F2A2DFBF-848D-4AD0-B2FF-B7B88692E3DB}" type="presParOf" srcId="{EC8C037C-7368-4548-A98D-AF87E54B97BF}" destId="{38DED171-DFEA-4D70-88B9-1D5D7F52EDCC}" srcOrd="0" destOrd="0" presId="urn:microsoft.com/office/officeart/2005/8/layout/vList5"/>
    <dgm:cxn modelId="{5F6F8A01-CB96-4439-8EB9-3DD980015115}" type="presParOf" srcId="{6A40CB62-F05E-4AEA-BDA0-CA5F80E8CC38}" destId="{DC22B88B-90A2-4D77-B04C-DC5B0F71FE4D}" srcOrd="7" destOrd="0" presId="urn:microsoft.com/office/officeart/2005/8/layout/vList5"/>
    <dgm:cxn modelId="{B7D30161-17C2-4131-AF7E-ABE28D1BB77C}" type="presParOf" srcId="{6A40CB62-F05E-4AEA-BDA0-CA5F80E8CC38}" destId="{E83EB8DD-F8D8-438B-AF84-0AC741FF26E3}" srcOrd="8" destOrd="0" presId="urn:microsoft.com/office/officeart/2005/8/layout/vList5"/>
    <dgm:cxn modelId="{0B0A2336-AEAD-4A75-9C47-A881DC4C6D17}" type="presParOf" srcId="{E83EB8DD-F8D8-438B-AF84-0AC741FF26E3}" destId="{764A1F17-2DAA-488F-96FD-95D889871E4D}" srcOrd="0" destOrd="0" presId="urn:microsoft.com/office/officeart/2005/8/layout/vList5"/>
    <dgm:cxn modelId="{A96A70B1-DDB0-449A-8E7F-B11C2083B6CD}" type="presParOf" srcId="{6A40CB62-F05E-4AEA-BDA0-CA5F80E8CC38}" destId="{F4ABDBC0-DA38-4D6C-BD32-4CA20F08D70E}" srcOrd="9" destOrd="0" presId="urn:microsoft.com/office/officeart/2005/8/layout/vList5"/>
    <dgm:cxn modelId="{59DFC0CA-A598-48A8-8280-5C193787310F}" type="presParOf" srcId="{6A40CB62-F05E-4AEA-BDA0-CA5F80E8CC38}" destId="{CB32EDC2-9E6F-4F73-9662-34099C5269C5}" srcOrd="10" destOrd="0" presId="urn:microsoft.com/office/officeart/2005/8/layout/vList5"/>
    <dgm:cxn modelId="{AB2BF2C4-58BF-4B11-B30A-61C6CDA39D86}" type="presParOf" srcId="{CB32EDC2-9E6F-4F73-9662-34099C5269C5}" destId="{4F3A6088-7F7C-4557-995D-CCE74517133D}" srcOrd="0" destOrd="0" presId="urn:microsoft.com/office/officeart/2005/8/layout/vList5"/>
    <dgm:cxn modelId="{2AC54A7B-31DB-4132-AE30-5AF433120ABE}" type="presParOf" srcId="{6A40CB62-F05E-4AEA-BDA0-CA5F80E8CC38}" destId="{D9539158-C09D-4068-8C39-344C43D6EE46}" srcOrd="11" destOrd="0" presId="urn:microsoft.com/office/officeart/2005/8/layout/vList5"/>
    <dgm:cxn modelId="{794894C0-1EB5-49DA-B777-933C316B671D}" type="presParOf" srcId="{6A40CB62-F05E-4AEA-BDA0-CA5F80E8CC38}" destId="{392081F6-BB3D-4FE9-9495-17D587F5A5EA}" srcOrd="12" destOrd="0" presId="urn:microsoft.com/office/officeart/2005/8/layout/vList5"/>
    <dgm:cxn modelId="{09846B98-F5C9-4BDE-B7BD-3B66E35449DB}" type="presParOf" srcId="{392081F6-BB3D-4FE9-9495-17D587F5A5EA}" destId="{CC723039-5E25-46D6-BB79-5EC88C8B612E}" srcOrd="0" destOrd="0" presId="urn:microsoft.com/office/officeart/2005/8/layout/vList5"/>
    <dgm:cxn modelId="{7D3DC640-550F-4F98-B730-BD786D8F1F8B}" type="presParOf" srcId="{6A40CB62-F05E-4AEA-BDA0-CA5F80E8CC38}" destId="{1E8B9188-9636-49DE-B08C-6590C9595344}" srcOrd="13" destOrd="0" presId="urn:microsoft.com/office/officeart/2005/8/layout/vList5"/>
    <dgm:cxn modelId="{EF4AD151-2F55-4544-9D73-51A640BD94CD}" type="presParOf" srcId="{6A40CB62-F05E-4AEA-BDA0-CA5F80E8CC38}" destId="{96525DC4-0D36-4CD2-8B14-C5908E8B0665}" srcOrd="14" destOrd="0" presId="urn:microsoft.com/office/officeart/2005/8/layout/vList5"/>
    <dgm:cxn modelId="{B553EE2E-FF47-4FA6-AB86-CEB39EEDB7FB}" type="presParOf" srcId="{96525DC4-0D36-4CD2-8B14-C5908E8B0665}" destId="{E8D0366D-BF64-49C9-99D7-3A436F89366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BCA0F3-DBC5-4D3F-8D61-4C309FC36C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3F887E-C073-410F-9378-8185C6EB2A21}">
      <dgm:prSet/>
      <dgm:spPr/>
      <dgm:t>
        <a:bodyPr/>
        <a:lstStyle/>
        <a:p>
          <a:r>
            <a:rPr lang="ru-RU" b="1" i="1" dirty="0" smtClean="0">
              <a:hlinkClick xmlns:r="http://schemas.openxmlformats.org/officeDocument/2006/relationships" r:id="rId1"/>
            </a:rPr>
            <a:t>Заставка </a:t>
          </a:r>
          <a:r>
            <a:rPr lang="en-US" b="1" i="1" dirty="0" smtClean="0">
              <a:hlinkClick xmlns:r="http://schemas.openxmlformats.org/officeDocument/2006/relationships" r:id="rId1"/>
            </a:rPr>
            <a:t>Aqua Real</a:t>
          </a:r>
          <a:endParaRPr lang="ru-RU" dirty="0"/>
        </a:p>
      </dgm:t>
    </dgm:pt>
    <dgm:pt modelId="{392F6EED-494B-40BB-B263-25EBF430C01E}" type="parTrans" cxnId="{85CA4667-3E4C-4C86-90B3-4BCAB367D758}">
      <dgm:prSet/>
      <dgm:spPr/>
      <dgm:t>
        <a:bodyPr/>
        <a:lstStyle/>
        <a:p>
          <a:endParaRPr lang="ru-RU"/>
        </a:p>
      </dgm:t>
    </dgm:pt>
    <dgm:pt modelId="{6C0CD705-E25B-4A97-A5F1-B455D6E23DEF}" type="sibTrans" cxnId="{85CA4667-3E4C-4C86-90B3-4BCAB367D758}">
      <dgm:prSet/>
      <dgm:spPr/>
      <dgm:t>
        <a:bodyPr/>
        <a:lstStyle/>
        <a:p>
          <a:endParaRPr lang="ru-RU"/>
        </a:p>
      </dgm:t>
    </dgm:pt>
    <dgm:pt modelId="{09C54BDB-C3C2-4670-B92B-3AE7C67BD36D}">
      <dgm:prSet/>
      <dgm:spPr/>
      <dgm:t>
        <a:bodyPr/>
        <a:lstStyle/>
        <a:p>
          <a:r>
            <a:rPr lang="ru-RU" b="1" i="1" u="sng" dirty="0" smtClean="0">
              <a:solidFill>
                <a:srgbClr val="C00000"/>
              </a:solidFill>
            </a:rPr>
            <a:t>Заставка </a:t>
          </a:r>
          <a:r>
            <a:rPr lang="en-US" b="1" i="1" u="sng" dirty="0" smtClean="0">
              <a:solidFill>
                <a:srgbClr val="C00000"/>
              </a:solidFill>
            </a:rPr>
            <a:t>Winter Fantasy</a:t>
          </a:r>
          <a:endParaRPr lang="ru-RU" dirty="0">
            <a:solidFill>
              <a:srgbClr val="C00000"/>
            </a:solidFill>
          </a:endParaRPr>
        </a:p>
      </dgm:t>
    </dgm:pt>
    <dgm:pt modelId="{FFAEFA88-6D2F-4527-98CC-19D86D603ED1}" type="parTrans" cxnId="{1F4CABEF-41CC-4824-A522-2815DA32977D}">
      <dgm:prSet/>
      <dgm:spPr/>
      <dgm:t>
        <a:bodyPr/>
        <a:lstStyle/>
        <a:p>
          <a:endParaRPr lang="ru-RU"/>
        </a:p>
      </dgm:t>
    </dgm:pt>
    <dgm:pt modelId="{1FEE25AE-D319-439F-A815-E6328FDE39F5}" type="sibTrans" cxnId="{1F4CABEF-41CC-4824-A522-2815DA32977D}">
      <dgm:prSet/>
      <dgm:spPr/>
      <dgm:t>
        <a:bodyPr/>
        <a:lstStyle/>
        <a:p>
          <a:endParaRPr lang="ru-RU"/>
        </a:p>
      </dgm:t>
    </dgm:pt>
    <dgm:pt modelId="{A9C91BFF-E351-437E-93A0-8B83F18161F6}">
      <dgm:prSet/>
      <dgm:spPr/>
      <dgm:t>
        <a:bodyPr/>
        <a:lstStyle/>
        <a:p>
          <a:r>
            <a:rPr lang="ru-RU" b="1" i="1" u="sng" dirty="0" smtClean="0">
              <a:solidFill>
                <a:srgbClr val="C00000"/>
              </a:solidFill>
            </a:rPr>
            <a:t>Программа «</a:t>
          </a:r>
          <a:r>
            <a:rPr lang="ru-RU" b="1" i="1" u="sng" dirty="0" err="1" smtClean="0">
              <a:solidFill>
                <a:srgbClr val="C00000"/>
              </a:solidFill>
            </a:rPr>
            <a:t>Говорилка</a:t>
          </a:r>
          <a:r>
            <a:rPr lang="ru-RU" b="1" i="1" u="sng" dirty="0" smtClean="0">
              <a:solidFill>
                <a:srgbClr val="C00000"/>
              </a:solidFill>
            </a:rPr>
            <a:t>»</a:t>
          </a:r>
          <a:endParaRPr lang="ru-RU" dirty="0">
            <a:solidFill>
              <a:srgbClr val="C00000"/>
            </a:solidFill>
          </a:endParaRPr>
        </a:p>
      </dgm:t>
    </dgm:pt>
    <dgm:pt modelId="{CECF24D5-3E92-48D6-93C4-F3A6FB9D5BE4}" type="parTrans" cxnId="{4C1AEA63-823B-4D63-92F4-E8B37A4B28C5}">
      <dgm:prSet/>
      <dgm:spPr/>
      <dgm:t>
        <a:bodyPr/>
        <a:lstStyle/>
        <a:p>
          <a:endParaRPr lang="ru-RU"/>
        </a:p>
      </dgm:t>
    </dgm:pt>
    <dgm:pt modelId="{D770D938-54D9-4276-AE71-707527EAAA98}" type="sibTrans" cxnId="{4C1AEA63-823B-4D63-92F4-E8B37A4B28C5}">
      <dgm:prSet/>
      <dgm:spPr/>
      <dgm:t>
        <a:bodyPr/>
        <a:lstStyle/>
        <a:p>
          <a:endParaRPr lang="ru-RU"/>
        </a:p>
      </dgm:t>
    </dgm:pt>
    <dgm:pt modelId="{81900231-5ED1-4A74-A172-506B6B5AFBB5}">
      <dgm:prSet/>
      <dgm:spPr/>
      <dgm:t>
        <a:bodyPr/>
        <a:lstStyle/>
        <a:p>
          <a:r>
            <a:rPr lang="ru-RU" b="1" i="1" u="sng" dirty="0" smtClean="0">
              <a:solidFill>
                <a:srgbClr val="C00000"/>
              </a:solidFill>
            </a:rPr>
            <a:t>Программа </a:t>
          </a:r>
          <a:r>
            <a:rPr lang="en-US" b="1" i="1" u="sng" dirty="0" smtClean="0">
              <a:solidFill>
                <a:srgbClr val="C00000"/>
              </a:solidFill>
            </a:rPr>
            <a:t>Talking Key</a:t>
          </a:r>
          <a:endParaRPr lang="ru-RU" dirty="0">
            <a:solidFill>
              <a:srgbClr val="C00000"/>
            </a:solidFill>
          </a:endParaRPr>
        </a:p>
      </dgm:t>
    </dgm:pt>
    <dgm:pt modelId="{08218273-0D9C-4C0F-830F-91438CC98E4E}" type="parTrans" cxnId="{A4DDD5DF-95E6-4464-839F-CBAD035A152D}">
      <dgm:prSet/>
      <dgm:spPr/>
      <dgm:t>
        <a:bodyPr/>
        <a:lstStyle/>
        <a:p>
          <a:endParaRPr lang="ru-RU"/>
        </a:p>
      </dgm:t>
    </dgm:pt>
    <dgm:pt modelId="{E64F5E6A-EDB4-476E-96C6-1FD4D4821637}" type="sibTrans" cxnId="{A4DDD5DF-95E6-4464-839F-CBAD035A152D}">
      <dgm:prSet/>
      <dgm:spPr/>
      <dgm:t>
        <a:bodyPr/>
        <a:lstStyle/>
        <a:p>
          <a:endParaRPr lang="ru-RU"/>
        </a:p>
      </dgm:t>
    </dgm:pt>
    <dgm:pt modelId="{AC51CCF6-C6A8-4886-9373-0A10DE138516}">
      <dgm:prSet/>
      <dgm:spPr/>
      <dgm:t>
        <a:bodyPr/>
        <a:lstStyle/>
        <a:p>
          <a:r>
            <a:rPr lang="ru-RU" b="1" i="1" u="sng" dirty="0" smtClean="0">
              <a:solidFill>
                <a:srgbClr val="C00000"/>
              </a:solidFill>
            </a:rPr>
            <a:t>Программа «</a:t>
          </a:r>
          <a:r>
            <a:rPr lang="ru-RU" b="1" i="1" u="sng" dirty="0" err="1" smtClean="0">
              <a:solidFill>
                <a:srgbClr val="C00000"/>
              </a:solidFill>
            </a:rPr>
            <a:t>Говорушка</a:t>
          </a:r>
          <a:r>
            <a:rPr lang="ru-RU" b="1" i="1" u="sng" dirty="0" smtClean="0">
              <a:solidFill>
                <a:srgbClr val="C00000"/>
              </a:solidFill>
            </a:rPr>
            <a:t>»</a:t>
          </a:r>
          <a:endParaRPr lang="ru-RU" dirty="0">
            <a:solidFill>
              <a:srgbClr val="C00000"/>
            </a:solidFill>
          </a:endParaRPr>
        </a:p>
      </dgm:t>
    </dgm:pt>
    <dgm:pt modelId="{B116CC3A-EECD-4F51-8AD6-259DD1AA2AEE}" type="parTrans" cxnId="{5FA48DD7-0357-45B7-83D4-0AE8558BD6A1}">
      <dgm:prSet/>
      <dgm:spPr/>
      <dgm:t>
        <a:bodyPr/>
        <a:lstStyle/>
        <a:p>
          <a:endParaRPr lang="ru-RU"/>
        </a:p>
      </dgm:t>
    </dgm:pt>
    <dgm:pt modelId="{BB5B0DC5-A7D1-4BE5-A400-DA485321633C}" type="sibTrans" cxnId="{5FA48DD7-0357-45B7-83D4-0AE8558BD6A1}">
      <dgm:prSet/>
      <dgm:spPr/>
      <dgm:t>
        <a:bodyPr/>
        <a:lstStyle/>
        <a:p>
          <a:endParaRPr lang="ru-RU"/>
        </a:p>
      </dgm:t>
    </dgm:pt>
    <dgm:pt modelId="{6A40CB62-F05E-4AEA-BDA0-CA5F80E8CC38}" type="pres">
      <dgm:prSet presAssocID="{FABCA0F3-DBC5-4D3F-8D61-4C309FC36C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550AE4-D5EB-4537-B057-EA2879D5DAD4}" type="pres">
      <dgm:prSet presAssocID="{09C54BDB-C3C2-4670-B92B-3AE7C67BD36D}" presName="linNode" presStyleCnt="0"/>
      <dgm:spPr/>
    </dgm:pt>
    <dgm:pt modelId="{F4313FED-C493-4D6B-9767-8277A0BC1455}" type="pres">
      <dgm:prSet presAssocID="{09C54BDB-C3C2-4670-B92B-3AE7C67BD36D}" presName="parentText" presStyleLbl="node1" presStyleIdx="0" presStyleCnt="5" custScaleX="181069" custLinFactY="24281" custLinFactNeighborX="-170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A7556-C943-4375-BDF2-AEB59B7CCB96}" type="pres">
      <dgm:prSet presAssocID="{1FEE25AE-D319-439F-A815-E6328FDE39F5}" presName="sp" presStyleCnt="0"/>
      <dgm:spPr/>
    </dgm:pt>
    <dgm:pt modelId="{EC8C037C-7368-4548-A98D-AF87E54B97BF}" type="pres">
      <dgm:prSet presAssocID="{993F887E-C073-410F-9378-8185C6EB2A21}" presName="linNode" presStyleCnt="0"/>
      <dgm:spPr/>
    </dgm:pt>
    <dgm:pt modelId="{38DED171-DFEA-4D70-88B9-1D5D7F52EDCC}" type="pres">
      <dgm:prSet presAssocID="{993F887E-C073-410F-9378-8185C6EB2A21}" presName="parentText" presStyleLbl="node1" presStyleIdx="1" presStyleCnt="5" custScaleX="181069" custLinFactNeighborX="-1704" custLinFactNeighborY="-8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2B88B-90A2-4D77-B04C-DC5B0F71FE4D}" type="pres">
      <dgm:prSet presAssocID="{6C0CD705-E25B-4A97-A5F1-B455D6E23DEF}" presName="sp" presStyleCnt="0"/>
      <dgm:spPr/>
    </dgm:pt>
    <dgm:pt modelId="{179632EB-536A-4E90-B462-48F28BC86369}" type="pres">
      <dgm:prSet presAssocID="{AC51CCF6-C6A8-4886-9373-0A10DE138516}" presName="linNode" presStyleCnt="0"/>
      <dgm:spPr/>
    </dgm:pt>
    <dgm:pt modelId="{2064A88F-77C4-4650-944D-09211354E27B}" type="pres">
      <dgm:prSet presAssocID="{AC51CCF6-C6A8-4886-9373-0A10DE138516}" presName="parentText" presStyleLbl="node1" presStyleIdx="2" presStyleCnt="5" custScaleX="178288" custLinFactY="13012" custLinFactNeighborX="59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F7F46-26C0-4EFF-9142-CE7B5A8B6F6C}" type="pres">
      <dgm:prSet presAssocID="{BB5B0DC5-A7D1-4BE5-A400-DA485321633C}" presName="sp" presStyleCnt="0"/>
      <dgm:spPr/>
    </dgm:pt>
    <dgm:pt modelId="{CB32EDC2-9E6F-4F73-9662-34099C5269C5}" type="pres">
      <dgm:prSet presAssocID="{81900231-5ED1-4A74-A172-506B6B5AFBB5}" presName="linNode" presStyleCnt="0"/>
      <dgm:spPr/>
    </dgm:pt>
    <dgm:pt modelId="{4F3A6088-7F7C-4557-995D-CCE74517133D}" type="pres">
      <dgm:prSet presAssocID="{81900231-5ED1-4A74-A172-506B6B5AFBB5}" presName="parentText" presStyleLbl="node1" presStyleIdx="3" presStyleCnt="5" custScaleX="176313" custLinFactY="37347" custLinFactNeighborX="290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39158-C09D-4068-8C39-344C43D6EE46}" type="pres">
      <dgm:prSet presAssocID="{E64F5E6A-EDB4-476E-96C6-1FD4D4821637}" presName="sp" presStyleCnt="0"/>
      <dgm:spPr/>
    </dgm:pt>
    <dgm:pt modelId="{392081F6-BB3D-4FE9-9495-17D587F5A5EA}" type="pres">
      <dgm:prSet presAssocID="{A9C91BFF-E351-437E-93A0-8B83F18161F6}" presName="linNode" presStyleCnt="0"/>
      <dgm:spPr/>
    </dgm:pt>
    <dgm:pt modelId="{CC723039-5E25-46D6-BB79-5EC88C8B612E}" type="pres">
      <dgm:prSet presAssocID="{A9C91BFF-E351-437E-93A0-8B83F18161F6}" presName="parentText" presStyleLbl="node1" presStyleIdx="4" presStyleCnt="5" custScaleX="178136" custLinFactY="-96354" custLinFactNeighborX="599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A3262A-327D-4524-B67E-E438ED10E234}" type="presOf" srcId="{993F887E-C073-410F-9378-8185C6EB2A21}" destId="{38DED171-DFEA-4D70-88B9-1D5D7F52EDCC}" srcOrd="0" destOrd="0" presId="urn:microsoft.com/office/officeart/2005/8/layout/vList5"/>
    <dgm:cxn modelId="{4C1AEA63-823B-4D63-92F4-E8B37A4B28C5}" srcId="{FABCA0F3-DBC5-4D3F-8D61-4C309FC36CF6}" destId="{A9C91BFF-E351-437E-93A0-8B83F18161F6}" srcOrd="4" destOrd="0" parTransId="{CECF24D5-3E92-48D6-93C4-F3A6FB9D5BE4}" sibTransId="{D770D938-54D9-4276-AE71-707527EAAA98}"/>
    <dgm:cxn modelId="{CF625589-D9B4-4A41-9CE7-91A228054ECF}" type="presOf" srcId="{A9C91BFF-E351-437E-93A0-8B83F18161F6}" destId="{CC723039-5E25-46D6-BB79-5EC88C8B612E}" srcOrd="0" destOrd="0" presId="urn:microsoft.com/office/officeart/2005/8/layout/vList5"/>
    <dgm:cxn modelId="{5D1404FB-9216-40E3-BF0B-7517C845D355}" type="presOf" srcId="{FABCA0F3-DBC5-4D3F-8D61-4C309FC36CF6}" destId="{6A40CB62-F05E-4AEA-BDA0-CA5F80E8CC38}" srcOrd="0" destOrd="0" presId="urn:microsoft.com/office/officeart/2005/8/layout/vList5"/>
    <dgm:cxn modelId="{5FA48DD7-0357-45B7-83D4-0AE8558BD6A1}" srcId="{FABCA0F3-DBC5-4D3F-8D61-4C309FC36CF6}" destId="{AC51CCF6-C6A8-4886-9373-0A10DE138516}" srcOrd="2" destOrd="0" parTransId="{B116CC3A-EECD-4F51-8AD6-259DD1AA2AEE}" sibTransId="{BB5B0DC5-A7D1-4BE5-A400-DA485321633C}"/>
    <dgm:cxn modelId="{A4DDD5DF-95E6-4464-839F-CBAD035A152D}" srcId="{FABCA0F3-DBC5-4D3F-8D61-4C309FC36CF6}" destId="{81900231-5ED1-4A74-A172-506B6B5AFBB5}" srcOrd="3" destOrd="0" parTransId="{08218273-0D9C-4C0F-830F-91438CC98E4E}" sibTransId="{E64F5E6A-EDB4-476E-96C6-1FD4D4821637}"/>
    <dgm:cxn modelId="{7BF11B91-1BF4-4443-8307-075662662E73}" type="presOf" srcId="{81900231-5ED1-4A74-A172-506B6B5AFBB5}" destId="{4F3A6088-7F7C-4557-995D-CCE74517133D}" srcOrd="0" destOrd="0" presId="urn:microsoft.com/office/officeart/2005/8/layout/vList5"/>
    <dgm:cxn modelId="{A6B3D24B-8D13-496E-94BD-BCB6F18149CE}" type="presOf" srcId="{AC51CCF6-C6A8-4886-9373-0A10DE138516}" destId="{2064A88F-77C4-4650-944D-09211354E27B}" srcOrd="0" destOrd="0" presId="urn:microsoft.com/office/officeart/2005/8/layout/vList5"/>
    <dgm:cxn modelId="{85CA4667-3E4C-4C86-90B3-4BCAB367D758}" srcId="{FABCA0F3-DBC5-4D3F-8D61-4C309FC36CF6}" destId="{993F887E-C073-410F-9378-8185C6EB2A21}" srcOrd="1" destOrd="0" parTransId="{392F6EED-494B-40BB-B263-25EBF430C01E}" sibTransId="{6C0CD705-E25B-4A97-A5F1-B455D6E23DEF}"/>
    <dgm:cxn modelId="{737BD07F-FDF4-4B37-B798-CF0039C94D18}" type="presOf" srcId="{09C54BDB-C3C2-4670-B92B-3AE7C67BD36D}" destId="{F4313FED-C493-4D6B-9767-8277A0BC1455}" srcOrd="0" destOrd="0" presId="urn:microsoft.com/office/officeart/2005/8/layout/vList5"/>
    <dgm:cxn modelId="{1F4CABEF-41CC-4824-A522-2815DA32977D}" srcId="{FABCA0F3-DBC5-4D3F-8D61-4C309FC36CF6}" destId="{09C54BDB-C3C2-4670-B92B-3AE7C67BD36D}" srcOrd="0" destOrd="0" parTransId="{FFAEFA88-6D2F-4527-98CC-19D86D603ED1}" sibTransId="{1FEE25AE-D319-439F-A815-E6328FDE39F5}"/>
    <dgm:cxn modelId="{92C0EBC2-9520-464D-8D15-466D827812DF}" type="presParOf" srcId="{6A40CB62-F05E-4AEA-BDA0-CA5F80E8CC38}" destId="{4E550AE4-D5EB-4537-B057-EA2879D5DAD4}" srcOrd="0" destOrd="0" presId="urn:microsoft.com/office/officeart/2005/8/layout/vList5"/>
    <dgm:cxn modelId="{081796B5-8FA9-412F-BC86-AABE4AA1CBA5}" type="presParOf" srcId="{4E550AE4-D5EB-4537-B057-EA2879D5DAD4}" destId="{F4313FED-C493-4D6B-9767-8277A0BC1455}" srcOrd="0" destOrd="0" presId="urn:microsoft.com/office/officeart/2005/8/layout/vList5"/>
    <dgm:cxn modelId="{F78C3DB0-7259-492A-BD13-D3DB82B9AEF7}" type="presParOf" srcId="{6A40CB62-F05E-4AEA-BDA0-CA5F80E8CC38}" destId="{12BA7556-C943-4375-BDF2-AEB59B7CCB96}" srcOrd="1" destOrd="0" presId="urn:microsoft.com/office/officeart/2005/8/layout/vList5"/>
    <dgm:cxn modelId="{17D8FAEC-061D-468F-8D2B-63D12A1E2F92}" type="presParOf" srcId="{6A40CB62-F05E-4AEA-BDA0-CA5F80E8CC38}" destId="{EC8C037C-7368-4548-A98D-AF87E54B97BF}" srcOrd="2" destOrd="0" presId="urn:microsoft.com/office/officeart/2005/8/layout/vList5"/>
    <dgm:cxn modelId="{14A502EF-7365-48B2-8F2D-3AE4267DF986}" type="presParOf" srcId="{EC8C037C-7368-4548-A98D-AF87E54B97BF}" destId="{38DED171-DFEA-4D70-88B9-1D5D7F52EDCC}" srcOrd="0" destOrd="0" presId="urn:microsoft.com/office/officeart/2005/8/layout/vList5"/>
    <dgm:cxn modelId="{F3AF81CB-892E-4395-882D-F162EB56135E}" type="presParOf" srcId="{6A40CB62-F05E-4AEA-BDA0-CA5F80E8CC38}" destId="{DC22B88B-90A2-4D77-B04C-DC5B0F71FE4D}" srcOrd="3" destOrd="0" presId="urn:microsoft.com/office/officeart/2005/8/layout/vList5"/>
    <dgm:cxn modelId="{D89BC335-CF58-45D6-BF32-A7DA436C5A17}" type="presParOf" srcId="{6A40CB62-F05E-4AEA-BDA0-CA5F80E8CC38}" destId="{179632EB-536A-4E90-B462-48F28BC86369}" srcOrd="4" destOrd="0" presId="urn:microsoft.com/office/officeart/2005/8/layout/vList5"/>
    <dgm:cxn modelId="{2040C98B-7E56-4A8E-970C-9E83FAF8E332}" type="presParOf" srcId="{179632EB-536A-4E90-B462-48F28BC86369}" destId="{2064A88F-77C4-4650-944D-09211354E27B}" srcOrd="0" destOrd="0" presId="urn:microsoft.com/office/officeart/2005/8/layout/vList5"/>
    <dgm:cxn modelId="{20A82334-E8BF-4AAA-AB7E-22A678F80239}" type="presParOf" srcId="{6A40CB62-F05E-4AEA-BDA0-CA5F80E8CC38}" destId="{A2DF7F46-26C0-4EFF-9142-CE7B5A8B6F6C}" srcOrd="5" destOrd="0" presId="urn:microsoft.com/office/officeart/2005/8/layout/vList5"/>
    <dgm:cxn modelId="{C16D25E4-C7DA-49F1-9C04-2ADB096CA10E}" type="presParOf" srcId="{6A40CB62-F05E-4AEA-BDA0-CA5F80E8CC38}" destId="{CB32EDC2-9E6F-4F73-9662-34099C5269C5}" srcOrd="6" destOrd="0" presId="urn:microsoft.com/office/officeart/2005/8/layout/vList5"/>
    <dgm:cxn modelId="{15BD1ECE-D5C6-418B-9B41-54633FA0AF95}" type="presParOf" srcId="{CB32EDC2-9E6F-4F73-9662-34099C5269C5}" destId="{4F3A6088-7F7C-4557-995D-CCE74517133D}" srcOrd="0" destOrd="0" presId="urn:microsoft.com/office/officeart/2005/8/layout/vList5"/>
    <dgm:cxn modelId="{337D5114-38BC-4002-BC6B-B0F47DB4CCDA}" type="presParOf" srcId="{6A40CB62-F05E-4AEA-BDA0-CA5F80E8CC38}" destId="{D9539158-C09D-4068-8C39-344C43D6EE46}" srcOrd="7" destOrd="0" presId="urn:microsoft.com/office/officeart/2005/8/layout/vList5"/>
    <dgm:cxn modelId="{1F2E3E44-229A-43AF-BD73-0B344A344F16}" type="presParOf" srcId="{6A40CB62-F05E-4AEA-BDA0-CA5F80E8CC38}" destId="{392081F6-BB3D-4FE9-9495-17D587F5A5EA}" srcOrd="8" destOrd="0" presId="urn:microsoft.com/office/officeart/2005/8/layout/vList5"/>
    <dgm:cxn modelId="{DFDB3A65-C70D-4F49-892D-639B58E38DB2}" type="presParOf" srcId="{392081F6-BB3D-4FE9-9495-17D587F5A5EA}" destId="{CC723039-5E25-46D6-BB79-5EC88C8B612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B9BC98-6136-4E50-A12C-DDE868F1388B}">
      <dsp:nvSpPr>
        <dsp:cNvPr id="0" name=""/>
        <dsp:cNvSpPr/>
      </dsp:nvSpPr>
      <dsp:spPr>
        <a:xfrm>
          <a:off x="0" y="3806831"/>
          <a:ext cx="4572000" cy="1206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2060"/>
              </a:solidFill>
            </a:rPr>
            <a:t>Появление чувства усталости</a:t>
          </a:r>
          <a:endParaRPr lang="ru-RU" sz="1800" kern="1200"/>
        </a:p>
      </dsp:txBody>
      <dsp:txXfrm>
        <a:off x="0" y="3806831"/>
        <a:ext cx="4572000" cy="1206343"/>
      </dsp:txXfrm>
    </dsp:sp>
    <dsp:sp modelId="{6B9116BC-28BA-487F-B0A0-9D8ACD00E77E}">
      <dsp:nvSpPr>
        <dsp:cNvPr id="0" name=""/>
        <dsp:cNvSpPr/>
      </dsp:nvSpPr>
      <dsp:spPr>
        <a:xfrm>
          <a:off x="0" y="1368157"/>
          <a:ext cx="4572000" cy="1206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2060"/>
              </a:solidFill>
            </a:rPr>
            <a:t>Ослабление внутреннего торможения (наблюдается двигательное беспокойство, рассеянность внимания, частые отвлечения)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0" y="1368157"/>
        <a:ext cx="4572000" cy="1206343"/>
      </dsp:txXfrm>
    </dsp:sp>
    <dsp:sp modelId="{C04A340B-800E-4FBE-A25B-AC9FDD47551D}">
      <dsp:nvSpPr>
        <dsp:cNvPr id="0" name=""/>
        <dsp:cNvSpPr/>
      </dsp:nvSpPr>
      <dsp:spPr>
        <a:xfrm>
          <a:off x="0" y="144014"/>
          <a:ext cx="4572000" cy="1168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Снижение продуктивности труда (увеличение числа ошибок и неправильных ответов)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0" y="144014"/>
        <a:ext cx="4572000" cy="1168319"/>
      </dsp:txXfrm>
    </dsp:sp>
    <dsp:sp modelId="{8811D43B-01F6-4EA6-A37C-3993B7A8AF75}">
      <dsp:nvSpPr>
        <dsp:cNvPr id="0" name=""/>
        <dsp:cNvSpPr/>
      </dsp:nvSpPr>
      <dsp:spPr>
        <a:xfrm>
          <a:off x="0" y="2592282"/>
          <a:ext cx="4572000" cy="1206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Ухудшение регуляции физиологических функций (нарушение сердечного ритма и координации движений)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0" y="2592282"/>
        <a:ext cx="4572000" cy="12063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939D9D-1433-4FA6-AFC0-087994FFEA60}">
      <dsp:nvSpPr>
        <dsp:cNvPr id="0" name=""/>
        <dsp:cNvSpPr/>
      </dsp:nvSpPr>
      <dsp:spPr>
        <a:xfrm>
          <a:off x="0" y="23439"/>
          <a:ext cx="4644008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Резкое и выраженное снижение умственной и физической работоспособности;</a:t>
          </a:r>
          <a:endParaRPr lang="ru-RU" sz="1800" kern="1200" dirty="0"/>
        </a:p>
      </dsp:txBody>
      <dsp:txXfrm>
        <a:off x="0" y="23439"/>
        <a:ext cx="4644008" cy="1085760"/>
      </dsp:txXfrm>
    </dsp:sp>
    <dsp:sp modelId="{03DF7A35-214C-48C0-85E7-DEEFB122DAC4}">
      <dsp:nvSpPr>
        <dsp:cNvPr id="0" name=""/>
        <dsp:cNvSpPr/>
      </dsp:nvSpPr>
      <dsp:spPr>
        <a:xfrm>
          <a:off x="0" y="1296143"/>
          <a:ext cx="4644008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smtClean="0">
              <a:solidFill>
                <a:srgbClr val="002060"/>
              </a:solidFill>
            </a:rPr>
            <a:t>Нервно-психические расстройства (нарушение сна, чувство страха, истеричность);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solidFill>
              <a:srgbClr val="002060"/>
            </a:solidFill>
          </a:endParaRPr>
        </a:p>
      </dsp:txBody>
      <dsp:txXfrm>
        <a:off x="0" y="1296143"/>
        <a:ext cx="4644008" cy="1085760"/>
      </dsp:txXfrm>
    </dsp:sp>
    <dsp:sp modelId="{C668AD50-C339-4F4F-B1C6-1AC60CEB3606}">
      <dsp:nvSpPr>
        <dsp:cNvPr id="0" name=""/>
        <dsp:cNvSpPr/>
      </dsp:nvSpPr>
      <dsp:spPr>
        <a:xfrm>
          <a:off x="0" y="2520279"/>
          <a:ext cx="4644008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Снижение сопротивляемости организма к воздействию неблагоприятных факторов и патогенных микроорганизмов</a:t>
          </a:r>
          <a:endParaRPr lang="ru-RU" kern="1200" dirty="0"/>
        </a:p>
      </dsp:txBody>
      <dsp:txXfrm>
        <a:off x="0" y="2520279"/>
        <a:ext cx="4644008" cy="1085760"/>
      </dsp:txXfrm>
    </dsp:sp>
    <dsp:sp modelId="{B158E684-62E5-4422-AB6E-C625BA4BCE90}">
      <dsp:nvSpPr>
        <dsp:cNvPr id="0" name=""/>
        <dsp:cNvSpPr/>
      </dsp:nvSpPr>
      <dsp:spPr>
        <a:xfrm>
          <a:off x="0" y="3783400"/>
          <a:ext cx="4644008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rgbClr val="002060"/>
              </a:solidFill>
            </a:rPr>
            <a:t>Стойкие изменения регуляции вегетативных функций (аритмия, ВСД);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>
            <a:solidFill>
              <a:srgbClr val="002060"/>
            </a:solidFill>
          </a:endParaRPr>
        </a:p>
      </dsp:txBody>
      <dsp:txXfrm>
        <a:off x="0" y="3783400"/>
        <a:ext cx="4644008" cy="10857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36157F-3BE7-46E4-AA9A-41F35C5EAE74}">
      <dsp:nvSpPr>
        <dsp:cNvPr id="0" name=""/>
        <dsp:cNvSpPr/>
      </dsp:nvSpPr>
      <dsp:spPr>
        <a:xfrm>
          <a:off x="3576686" y="3486009"/>
          <a:ext cx="5567313" cy="750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 </a:t>
          </a:r>
          <a:r>
            <a:rPr lang="en-US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Safe Computer  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призвана заботиться о нашем зрении, </a:t>
          </a:r>
          <a:r>
            <a:rPr lang="en-US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анализирует и контролирует информацию об общем времени работы на компьютере, о разрешенном времени работы без перерыва и о времени, оставшемся до ближайшего перерыва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6686" y="3486009"/>
        <a:ext cx="5567313" cy="750639"/>
      </dsp:txXfrm>
    </dsp:sp>
    <dsp:sp modelId="{5E4F87AE-3E09-49DF-BE76-E1CBF8022DFA}">
      <dsp:nvSpPr>
        <dsp:cNvPr id="0" name=""/>
        <dsp:cNvSpPr/>
      </dsp:nvSpPr>
      <dsp:spPr>
        <a:xfrm>
          <a:off x="3576686" y="2218369"/>
          <a:ext cx="5567313" cy="750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Возможности программы </a:t>
          </a:r>
          <a:r>
            <a:rPr lang="en-US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Break Time 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позволяют вести постоянное наблюдение за утомляемостью человека, работающего за компьютером, и показывать время работы. Кроме того, возможна установка принудительного включения перерыва в работе путем блокировки системы на непродолжительное время.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6686" y="2218369"/>
        <a:ext cx="5567313" cy="750639"/>
      </dsp:txXfrm>
    </dsp:sp>
    <dsp:sp modelId="{F4313FED-C493-4D6B-9767-8277A0BC1455}">
      <dsp:nvSpPr>
        <dsp:cNvPr id="0" name=""/>
        <dsp:cNvSpPr/>
      </dsp:nvSpPr>
      <dsp:spPr>
        <a:xfrm>
          <a:off x="0" y="1780262"/>
          <a:ext cx="3288625" cy="750639"/>
        </a:xfrm>
        <a:prstGeom prst="roundRect">
          <a:avLst/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rgbClr val="C00000"/>
              </a:solidFill>
            </a:rPr>
            <a:t>Программа </a:t>
          </a:r>
          <a:r>
            <a:rPr lang="en-US" sz="2000" b="1" i="1" u="sng" kern="1200" dirty="0" smtClean="0">
              <a:solidFill>
                <a:srgbClr val="C00000"/>
              </a:solidFill>
            </a:rPr>
            <a:t>Break Time</a:t>
          </a:r>
          <a:endParaRPr lang="ru-RU" sz="2000" u="sng" kern="1200" dirty="0">
            <a:solidFill>
              <a:srgbClr val="C00000"/>
            </a:solidFill>
          </a:endParaRPr>
        </a:p>
      </dsp:txBody>
      <dsp:txXfrm>
        <a:off x="0" y="1780262"/>
        <a:ext cx="3288625" cy="750639"/>
      </dsp:txXfrm>
    </dsp:sp>
    <dsp:sp modelId="{38DED171-DFEA-4D70-88B9-1D5D7F52EDCC}">
      <dsp:nvSpPr>
        <dsp:cNvPr id="0" name=""/>
        <dsp:cNvSpPr/>
      </dsp:nvSpPr>
      <dsp:spPr>
        <a:xfrm>
          <a:off x="0" y="461683"/>
          <a:ext cx="3288625" cy="750639"/>
        </a:xfrm>
        <a:prstGeom prst="roundRect">
          <a:avLst/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FF0000"/>
              </a:solidFill>
              <a:hlinkClick xmlns:r="http://schemas.openxmlformats.org/officeDocument/2006/relationships" r:id="rId1"/>
            </a:rPr>
            <a:t>Программа </a:t>
          </a:r>
          <a:r>
            <a:rPr lang="en-US" sz="2000" b="1" i="1" kern="1200" dirty="0" smtClean="0">
              <a:solidFill>
                <a:srgbClr val="FF0000"/>
              </a:solidFill>
              <a:hlinkClick xmlns:r="http://schemas.openxmlformats.org/officeDocument/2006/relationships" r:id="rId1"/>
            </a:rPr>
            <a:t>Eyes Guard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0" y="461683"/>
        <a:ext cx="3288625" cy="750639"/>
      </dsp:txXfrm>
    </dsp:sp>
    <dsp:sp modelId="{764A1F17-2DAA-488F-96FD-95D889871E4D}">
      <dsp:nvSpPr>
        <dsp:cNvPr id="0" name=""/>
        <dsp:cNvSpPr/>
      </dsp:nvSpPr>
      <dsp:spPr>
        <a:xfrm>
          <a:off x="3523147" y="544435"/>
          <a:ext cx="5620852" cy="750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  </a:t>
          </a:r>
          <a:r>
            <a:rPr lang="en-US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Eyes Guard   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блокирует работу компьютера на  запрограммированное время.  Работа программы </a:t>
          </a:r>
          <a:r>
            <a:rPr lang="en-US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Eyes Guard 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(блокировка и разблокировка) не несет никаких отрицательных последствий для компьютера, операционной системы и всех установленных на нем приложений.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23147" y="544435"/>
        <a:ext cx="5620852" cy="750639"/>
      </dsp:txXfrm>
    </dsp:sp>
    <dsp:sp modelId="{4F3A6088-7F7C-4557-995D-CCE74517133D}">
      <dsp:nvSpPr>
        <dsp:cNvPr id="0" name=""/>
        <dsp:cNvSpPr/>
      </dsp:nvSpPr>
      <dsp:spPr>
        <a:xfrm>
          <a:off x="0" y="4705588"/>
          <a:ext cx="3288625" cy="750639"/>
        </a:xfrm>
        <a:prstGeom prst="roundRect">
          <a:avLst/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C00000"/>
              </a:solidFill>
            </a:rPr>
            <a:t>Программа </a:t>
          </a:r>
          <a:r>
            <a:rPr lang="en-US" sz="2000" b="1" i="1" kern="1200" dirty="0" smtClean="0">
              <a:solidFill>
                <a:srgbClr val="C00000"/>
              </a:solidFill>
            </a:rPr>
            <a:t>Eyes Keeper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4705588"/>
        <a:ext cx="3288625" cy="750639"/>
      </dsp:txXfrm>
    </dsp:sp>
    <dsp:sp modelId="{CC723039-5E25-46D6-BB79-5EC88C8B612E}">
      <dsp:nvSpPr>
        <dsp:cNvPr id="0" name=""/>
        <dsp:cNvSpPr/>
      </dsp:nvSpPr>
      <dsp:spPr>
        <a:xfrm>
          <a:off x="0" y="3389332"/>
          <a:ext cx="3288625" cy="750639"/>
        </a:xfrm>
        <a:prstGeom prst="roundRect">
          <a:avLst/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C00000"/>
              </a:solidFill>
            </a:rPr>
            <a:t>Программа </a:t>
          </a:r>
          <a:r>
            <a:rPr lang="en-US" sz="2000" b="1" i="1" kern="1200" dirty="0" smtClean="0">
              <a:solidFill>
                <a:srgbClr val="C00000"/>
              </a:solidFill>
            </a:rPr>
            <a:t>Safe</a:t>
          </a:r>
          <a:r>
            <a:rPr lang="ru-RU" sz="2000" b="1" i="1" kern="1200" dirty="0" smtClean="0">
              <a:solidFill>
                <a:srgbClr val="C00000"/>
              </a:solidFill>
            </a:rPr>
            <a:t>-</a:t>
          </a:r>
          <a:r>
            <a:rPr lang="en-US" sz="2000" b="1" i="1" kern="1200" dirty="0" smtClean="0">
              <a:solidFill>
                <a:srgbClr val="C00000"/>
              </a:solidFill>
            </a:rPr>
            <a:t>Computer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3389332"/>
        <a:ext cx="3288625" cy="750639"/>
      </dsp:txXfrm>
    </dsp:sp>
    <dsp:sp modelId="{E8D0366D-BF64-49C9-99D7-3A436F893662}">
      <dsp:nvSpPr>
        <dsp:cNvPr id="0" name=""/>
        <dsp:cNvSpPr/>
      </dsp:nvSpPr>
      <dsp:spPr>
        <a:xfrm>
          <a:off x="3565932" y="4891546"/>
          <a:ext cx="5578067" cy="750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 </a:t>
          </a:r>
          <a:r>
            <a:rPr lang="en-US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Eyes Keeper 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относится к программам-тренажерам для глаз, которые решают задачу снятия зрительного напряжения путем выполнения специальных упражнений и включает в себя комплекс из восьми упражнений для глаз, выполнения каждого упражнения демонстрируется наглядно.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5932" y="4891546"/>
        <a:ext cx="5578067" cy="7506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13FED-C493-4D6B-9767-8277A0BC1455}">
      <dsp:nvSpPr>
        <dsp:cNvPr id="0" name=""/>
        <dsp:cNvSpPr/>
      </dsp:nvSpPr>
      <dsp:spPr>
        <a:xfrm>
          <a:off x="1458873" y="1257539"/>
          <a:ext cx="5662476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sng" kern="1200" dirty="0" smtClean="0">
              <a:solidFill>
                <a:srgbClr val="C00000"/>
              </a:solidFill>
            </a:rPr>
            <a:t>Заставка </a:t>
          </a:r>
          <a:r>
            <a:rPr lang="en-US" sz="2800" b="1" i="1" u="sng" kern="1200" dirty="0" smtClean="0">
              <a:solidFill>
                <a:srgbClr val="C00000"/>
              </a:solidFill>
            </a:rPr>
            <a:t>Winter Fantasy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1458873" y="1257539"/>
        <a:ext cx="5662476" cy="1009993"/>
      </dsp:txXfrm>
    </dsp:sp>
    <dsp:sp modelId="{38DED171-DFEA-4D70-88B9-1D5D7F52EDCC}">
      <dsp:nvSpPr>
        <dsp:cNvPr id="0" name=""/>
        <dsp:cNvSpPr/>
      </dsp:nvSpPr>
      <dsp:spPr>
        <a:xfrm>
          <a:off x="1458873" y="253949"/>
          <a:ext cx="5662476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hlinkClick xmlns:r="http://schemas.openxmlformats.org/officeDocument/2006/relationships" r:id="rId1"/>
            </a:rPr>
            <a:t>Заставка </a:t>
          </a:r>
          <a:r>
            <a:rPr lang="en-US" sz="2800" b="1" i="1" kern="1200" dirty="0" smtClean="0">
              <a:hlinkClick xmlns:r="http://schemas.openxmlformats.org/officeDocument/2006/relationships" r:id="rId1"/>
            </a:rPr>
            <a:t>Aqua Real</a:t>
          </a:r>
          <a:endParaRPr lang="ru-RU" sz="2800" kern="1200" dirty="0"/>
        </a:p>
      </dsp:txBody>
      <dsp:txXfrm>
        <a:off x="1458873" y="253949"/>
        <a:ext cx="5662476" cy="1009993"/>
      </dsp:txXfrm>
    </dsp:sp>
    <dsp:sp modelId="{2064A88F-77C4-4650-944D-09211354E27B}">
      <dsp:nvSpPr>
        <dsp:cNvPr id="0" name=""/>
        <dsp:cNvSpPr/>
      </dsp:nvSpPr>
      <dsp:spPr>
        <a:xfrm>
          <a:off x="1530893" y="3264708"/>
          <a:ext cx="5575507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sng" kern="1200" dirty="0" smtClean="0">
              <a:solidFill>
                <a:srgbClr val="C00000"/>
              </a:solidFill>
            </a:rPr>
            <a:t>Программа «</a:t>
          </a:r>
          <a:r>
            <a:rPr lang="ru-RU" sz="2800" b="1" i="1" u="sng" kern="1200" dirty="0" err="1" smtClean="0">
              <a:solidFill>
                <a:srgbClr val="C00000"/>
              </a:solidFill>
            </a:rPr>
            <a:t>Говорушка</a:t>
          </a:r>
          <a:r>
            <a:rPr lang="ru-RU" sz="2800" b="1" i="1" u="sng" kern="1200" dirty="0" smtClean="0">
              <a:solidFill>
                <a:srgbClr val="C00000"/>
              </a:solidFill>
            </a:rPr>
            <a:t>»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1530893" y="3264708"/>
        <a:ext cx="5575507" cy="1009993"/>
      </dsp:txXfrm>
    </dsp:sp>
    <dsp:sp modelId="{4F3A6088-7F7C-4557-995D-CCE74517133D}">
      <dsp:nvSpPr>
        <dsp:cNvPr id="0" name=""/>
        <dsp:cNvSpPr/>
      </dsp:nvSpPr>
      <dsp:spPr>
        <a:xfrm>
          <a:off x="1602883" y="4246590"/>
          <a:ext cx="5513744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u="sng" kern="1200" dirty="0" smtClean="0">
              <a:solidFill>
                <a:srgbClr val="C00000"/>
              </a:solidFill>
            </a:rPr>
            <a:t>Программа </a:t>
          </a:r>
          <a:r>
            <a:rPr lang="en-US" sz="2700" b="1" i="1" u="sng" kern="1200" dirty="0" smtClean="0">
              <a:solidFill>
                <a:srgbClr val="C00000"/>
              </a:solidFill>
            </a:rPr>
            <a:t>Talking Key</a:t>
          </a:r>
          <a:endParaRPr lang="ru-RU" sz="2700" kern="1200" dirty="0">
            <a:solidFill>
              <a:srgbClr val="C00000"/>
            </a:solidFill>
          </a:endParaRPr>
        </a:p>
      </dsp:txBody>
      <dsp:txXfrm>
        <a:off x="1602883" y="4246590"/>
        <a:ext cx="5513744" cy="1009993"/>
      </dsp:txXfrm>
    </dsp:sp>
    <dsp:sp modelId="{CC723039-5E25-46D6-BB79-5EC88C8B612E}">
      <dsp:nvSpPr>
        <dsp:cNvPr id="0" name=""/>
        <dsp:cNvSpPr/>
      </dsp:nvSpPr>
      <dsp:spPr>
        <a:xfrm>
          <a:off x="1530893" y="2261119"/>
          <a:ext cx="5570754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u="sng" kern="1200" dirty="0" smtClean="0">
              <a:solidFill>
                <a:srgbClr val="C00000"/>
              </a:solidFill>
            </a:rPr>
            <a:t>Программа «</a:t>
          </a:r>
          <a:r>
            <a:rPr lang="ru-RU" sz="2700" b="1" i="1" u="sng" kern="1200" dirty="0" err="1" smtClean="0">
              <a:solidFill>
                <a:srgbClr val="C00000"/>
              </a:solidFill>
            </a:rPr>
            <a:t>Говорилка</a:t>
          </a:r>
          <a:r>
            <a:rPr lang="ru-RU" sz="2700" b="1" i="1" u="sng" kern="1200" dirty="0" smtClean="0">
              <a:solidFill>
                <a:srgbClr val="C00000"/>
              </a:solidFill>
            </a:rPr>
            <a:t>»</a:t>
          </a:r>
          <a:endParaRPr lang="ru-RU" sz="2700" kern="1200" dirty="0">
            <a:solidFill>
              <a:srgbClr val="C00000"/>
            </a:solidFill>
          </a:endParaRPr>
        </a:p>
      </dsp:txBody>
      <dsp:txXfrm>
        <a:off x="1530893" y="2261119"/>
        <a:ext cx="5570754" cy="1009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290918-A0FC-425A-93A0-906D09DB2E1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81D735-4343-4A6E-B26C-2CF1AC324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tipc.narod.ru/st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08012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МУНИЦИПАЛЬНОЕ  БЮДЖЕТНОЕ ОБЩЕОБРАЗОВАТЕЛЬНОЕ УЧРЕЖДЕНИЕ</a:t>
            </a:r>
            <a:br>
              <a:rPr lang="ru-RU" sz="1600" b="1" dirty="0" smtClean="0"/>
            </a:br>
            <a:r>
              <a:rPr lang="ru-RU" sz="1600" b="1" dirty="0" smtClean="0"/>
              <a:t>НАУМОВСКАЯ ОСНОВНАЯ ШКОЛА</a:t>
            </a:r>
            <a:endParaRPr lang="ru-RU" sz="1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640960" cy="4680520"/>
          </a:xfrm>
          <a:ln>
            <a:solidFill>
              <a:schemeClr val="bg1"/>
            </a:solidFill>
          </a:ln>
        </p:spPr>
        <p:txBody>
          <a:bodyPr>
            <a:normAutofit fontScale="40000" lnSpcReduction="20000"/>
          </a:bodyPr>
          <a:lstStyle/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5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 «ЗДОРОВЬЕ И БЕЗОПАСНОСТЬ ДЕТЕЙ В УСЛОВИЯХ ДИСТАНЦИОННОГО ОБУЧЕНИЯ» </a:t>
            </a:r>
          </a:p>
          <a:p>
            <a:pPr algn="r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выполнила:</a:t>
            </a:r>
          </a:p>
          <a:p>
            <a:pPr algn="r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Федотова Надежда Ивановна</a:t>
            </a:r>
          </a:p>
          <a:p>
            <a:pPr algn="r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химии, технологии</a:t>
            </a:r>
          </a:p>
          <a:p>
            <a:pPr algn="r"/>
            <a:endParaRPr lang="ru-RU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3500" dirty="0" smtClean="0">
                <a:solidFill>
                  <a:schemeClr val="tx1"/>
                </a:solidFill>
              </a:rPr>
              <a:t>2015г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СПАСИБО ЗА ВНИМАНИЕ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Режим дня школьников 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51520" y="980728"/>
            <a:ext cx="3600400" cy="108012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Признаками утомления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860032" y="980729"/>
            <a:ext cx="4283968" cy="108012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Признаки переутомления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844824"/>
          <a:ext cx="4572000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499992" y="1988840"/>
          <a:ext cx="4644008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Примерный режим дня для школьника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92693"/>
          <a:ext cx="8686800" cy="6165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936"/>
                <a:gridCol w="6795864"/>
              </a:tblGrid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7:00 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Подъем 	</a:t>
                      </a:r>
                      <a:endParaRPr lang="ru-RU" dirty="0"/>
                    </a:p>
                  </a:txBody>
                  <a:tcPr/>
                </a:tc>
              </a:tr>
              <a:tr h="49343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7:05 – 7:30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Утренняя зарядка, умывание, уборка постели 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7:30-7:50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Завтрак 	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7:50 – 8:20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Дорога в школу 	</a:t>
                      </a:r>
                      <a:endParaRPr lang="ru-RU" dirty="0"/>
                    </a:p>
                  </a:txBody>
                  <a:tcPr/>
                </a:tc>
              </a:tr>
              <a:tr h="41080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8:30 – 13:00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Занятия в школе 	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13:00 – 13:30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Дорога из школы 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14: 00 – 14:30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Обед 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14:30 – 15:00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Послеобеденный отдых, сон для детей 6 – 7 лет, отдых 	</a:t>
                      </a:r>
                      <a:endParaRPr lang="ru-RU" dirty="0"/>
                    </a:p>
                  </a:txBody>
                  <a:tcPr/>
                </a:tc>
              </a:tr>
              <a:tr h="91439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15:00 – 16:30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Прогулка, подвижные игры на улице (для младшего школьника на свежем воздухе нужно находиться не менее 3 – 4 часов в день, для детей более старшего возраста 2- 2,5 часа) </a:t>
                      </a:r>
                      <a:endParaRPr lang="ru-RU" dirty="0"/>
                    </a:p>
                  </a:txBody>
                  <a:tcPr/>
                </a:tc>
              </a:tr>
              <a:tr h="64007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16:30-17:30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Выполнение уроков, при этом каждые 15-20 минут занятий нужно делать десятиминутный перерыв 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17:30 – 19:00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Прогулка или посещение секций (кружков) 	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19:00 – 21:30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Ужин и свободное время 	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21:30 – 22:00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Приготовление ко сну, ванна </a:t>
                      </a:r>
                      <a:endParaRPr lang="ru-RU" dirty="0"/>
                    </a:p>
                  </a:txBody>
                  <a:tcPr/>
                </a:tc>
              </a:tr>
              <a:tr h="37065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22:00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Сон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Режим учебных занятий с использованием компьютерных средств</a:t>
            </a:r>
            <a:r>
              <a:rPr lang="ru-RU" sz="2400" dirty="0" smtClean="0"/>
              <a:t>  </a:t>
            </a:r>
            <a:r>
              <a:rPr lang="ru-RU" sz="2400" b="1" dirty="0" smtClean="0"/>
              <a:t>(по Н.Т. Лебедевой)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55717"/>
          <a:ext cx="9144000" cy="601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1860376"/>
                <a:gridCol w="1524000"/>
                <a:gridCol w="1524000"/>
                <a:gridCol w="1524000"/>
                <a:gridCol w="1524000"/>
              </a:tblGrid>
              <a:tr h="1620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Длительность работы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компьютерами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мин 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в день 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 Гимнастика для глаз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ходе занятий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Физкульт-минутка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рабочем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месте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Длительность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перерыров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 занятиями, мин 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20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3-5 упражнений по 5 и более раз каждое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7-8 упражнений по 4-6 раз каждое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10-20 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20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6-7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то же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то же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10-20 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20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8-9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5-7 упражнений по 8-10  раз каждое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8-9 упражненй по 6-8 раз каждое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50-60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20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10-11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25, при сдвоенных уроках 30 и 15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то же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то же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50-60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Рекомендуемая длительность использования</a:t>
            </a:r>
            <a:r>
              <a:rPr lang="ru-RU" sz="2400" dirty="0" smtClean="0"/>
              <a:t> </a:t>
            </a:r>
            <a:r>
              <a:rPr lang="ru-RU" sz="2400" b="1" dirty="0" smtClean="0"/>
              <a:t>на уроках различных ТСО, мин</a:t>
            </a:r>
            <a:r>
              <a:rPr lang="ru-RU" sz="2400" dirty="0" smtClean="0"/>
              <a:t> </a:t>
            </a:r>
            <a:r>
              <a:rPr lang="ru-RU" sz="2400" b="1" dirty="0" smtClean="0"/>
              <a:t>(по Н.Т. Лебедевой)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484783"/>
          <a:ext cx="8712970" cy="505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612981"/>
                <a:gridCol w="1872207"/>
              </a:tblGrid>
              <a:tr h="101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Просмотр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диапозитивов 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Просмотр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видеофильмов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Просмотр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телепередач 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Прослушивание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радиопередач 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1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1-2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7-15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15-20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15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1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3-4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15-20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15-20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1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5-7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20-25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20-25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20-25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1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8-11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20-25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25-30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25-35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Рекомендуемая мебель для компьютерных классов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образовательных учреждений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827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9011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учащихся, см  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   Высота над полом, см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Стол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Пространство</a:t>
                      </a:r>
                      <a:endParaRPr lang="ru-RU" sz="24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ног</a:t>
                      </a:r>
                      <a:endParaRPr lang="ru-RU" sz="24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Стул 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901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145-160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640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530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380 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901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161-175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700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560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420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901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175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760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590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460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Гигиенические  требования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к оформлению и размещению различных ТСО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5707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Экран монитора, телевизора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Клавиатура </a:t>
                      </a:r>
                      <a:endParaRPr lang="ru-RU" sz="20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Оформление изображения на экране 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Расстояние 0,6-0,7 м от ученика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Клавиши светлосерого цвета с матовой поверхностью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Размер символов по высоте не менее 3,1-3,8 мм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791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Ниже уровня глаз на 5-10</a:t>
                      </a:r>
                      <a:r>
                        <a:rPr lang="ru-RU" sz="1600" b="1" baseline="30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Сопротивление клавиш 0,25-0,5 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Расстояние между строками не менее 1,55-1,9 мм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800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Антибликовое покрытие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Наклон клавиатуры 12-15</a:t>
                      </a:r>
                      <a:r>
                        <a:rPr lang="ru-RU" sz="1600" b="1" baseline="30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Контраст между яркостью символов и фона не ниже 80%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72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Рентгеновское излучение не более 10,8 мкР/ч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Изображение стабильно, без мерцаний и бликов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1493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Ультрофиолетовое излучение в диапазоне 200-315 мм - не более 10 Вт/м</a:t>
                      </a:r>
                      <a:r>
                        <a:rPr lang="ru-RU" sz="1600" b="1" baseline="30000">
                          <a:latin typeface="Times New Roman"/>
                          <a:ea typeface="Times New Roman"/>
                          <a:cs typeface="Times New Roman"/>
                        </a:rPr>
                        <a:t>2, 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 диапазоне 315-400 мм и в видимом диапазоне излучения 400-700 мм  - 0,1 Вт/м</a:t>
                      </a:r>
                      <a:r>
                        <a:rPr lang="ru-RU" sz="1600" b="1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14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Оптимальное сочетание цвета: темно-зеленый фон и белые знаки. Не более 7 цветов одновременно.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835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заботиться компьютер о здоровье человека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Успокаивающие заставки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68760"/>
          <a:ext cx="86868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</TotalTime>
  <Words>345</Words>
  <Application>Microsoft Office PowerPoint</Application>
  <PresentationFormat>Экран (4:3)</PresentationFormat>
  <Paragraphs>187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МУНИЦИПАЛЬНОЕ  БЮДЖЕТНОЕ ОБЩЕОБРАЗОВАТЕЛЬНОЕ УЧРЕЖДЕНИЕ НАУМОВСКАЯ ОСНОВНАЯ ШКОЛА</vt:lpstr>
      <vt:lpstr>  Режим дня школьников </vt:lpstr>
      <vt:lpstr>Примерный режим дня для школьника</vt:lpstr>
      <vt:lpstr>     Режим учебных занятий с использованием компьютерных средств  (по Н.Т. Лебедевой)    </vt:lpstr>
      <vt:lpstr>Рекомендуемая длительность использования на уроках различных ТСО, мин (по Н.Т. Лебедевой)</vt:lpstr>
      <vt:lpstr>Рекомендуемая мебель для компьютерных классов образовательных учреждений </vt:lpstr>
      <vt:lpstr>Гигиенические  требования к оформлению и размещению различных ТСО </vt:lpstr>
      <vt:lpstr>Как заботиться компьютер о здоровье человека</vt:lpstr>
      <vt:lpstr>Успокаивающие заставки 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БЮДЖЕТНОЕ ОБЩЕОБРАЗОВАТЕЛЬНОЕ УЧРЕЖДЕНИЕ НАУМОВСКАЯ ОСНОВНАЯ ШКОЛА</dc:title>
  <dc:creator>надежда</dc:creator>
  <cp:lastModifiedBy>надежда</cp:lastModifiedBy>
  <cp:revision>4</cp:revision>
  <dcterms:created xsi:type="dcterms:W3CDTF">2015-04-15T15:39:10Z</dcterms:created>
  <dcterms:modified xsi:type="dcterms:W3CDTF">2015-04-17T09:15:42Z</dcterms:modified>
</cp:coreProperties>
</file>