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0"/>
  </p:normalViewPr>
  <p:slideViewPr>
    <p:cSldViewPr>
      <p:cViewPr varScale="1">
        <p:scale>
          <a:sx n="103" d="100"/>
          <a:sy n="103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E7D39-9559-40AD-83D8-A364BABDD134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5F33B-238B-4FEC-AC66-36E2965086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059DE-DB3D-4AAC-BD8C-52E7F23781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35071"/>
            <a:ext cx="7772400" cy="1470025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3600" b="0" i="0" kern="1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0846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221F-4F0C-4847-81B7-D3ABAE3EE078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531BD-92F3-4EE2-A724-E9EC5C4D8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3600" b="0" i="0" kern="1200" dirty="0" smtClean="0">
          <a:solidFill>
            <a:schemeClr val="accent5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eather%20song.mp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WEATHER%20(vocabulary)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4000528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en-US" sz="88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nice weather!</a:t>
            </a:r>
            <a:r>
              <a:rPr lang="ru-RU" sz="8800" b="1" i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endParaRPr lang="ru-RU" sz="7200" b="1" i="1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00FF"/>
                </a:solidFill>
                <a:latin typeface="Monotype Corsiva" pitchFamily="66" charset="0"/>
              </a:rPr>
              <a:t>Sing </a:t>
            </a:r>
            <a:endParaRPr lang="ru-RU" sz="9600" b="1" dirty="0">
              <a:solidFill>
                <a:srgbClr val="0000FF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hlinkClick r:id="rId2" action="ppaction://hlinkfile"/>
              </a:rPr>
              <a:t>What’s the weather! </a:t>
            </a:r>
            <a:endParaRPr lang="ru-RU" sz="6000" b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785926"/>
            <a:ext cx="6643734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Thanks for attention!</a:t>
            </a:r>
            <a:endParaRPr lang="ru-RU" sz="115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7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Образовательная цель: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активизировать изученный лексический материал по теме «Погода». Совершенствование коммуникативных навыков и умений.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Развивающая 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воображения, мышления, монологической и диалогической речи учащихся, навыков аудирования. Развитие языковых способностей учащихся, готовности к коммуникации, развивать мышление, память, стимулировать самостоятельность учащихся.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Воспитательная 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культуры и потребности в практическом использовании языка в различных сферах жизни; формирование у учащихся основных мировоззренческих идей; воспитание и развитие толерантности и самооценки и содействовать расширению кругозора путем привлечения дополнительного материала.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0500"/>
                            </p:stCondLst>
                            <p:childTnLst>
                              <p:par>
                                <p:cTn id="16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40000"/>
                            </p:stCondLst>
                            <p:childTnLst>
                              <p:par>
                                <p:cTn id="24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6000" b="1" i="1" dirty="0" smtClean="0">
                <a:solidFill>
                  <a:srgbClr val="0000FF"/>
                </a:solidFill>
              </a:rPr>
              <a:t>Задачи урока </a:t>
            </a:r>
            <a:endParaRPr lang="ru-RU" sz="6000" b="1" i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b="1" i="1" dirty="0" smtClean="0">
                <a:solidFill>
                  <a:srgbClr val="C00000"/>
                </a:solidFill>
              </a:rPr>
              <a:t>Закрепить и проверить знания учащихся по теме;</a:t>
            </a:r>
          </a:p>
          <a:p>
            <a:pPr algn="just"/>
            <a:r>
              <a:rPr lang="ru-RU" sz="3600" b="1" i="1" dirty="0" smtClean="0">
                <a:solidFill>
                  <a:srgbClr val="C00000"/>
                </a:solidFill>
              </a:rPr>
              <a:t>Совершенствование речевых умений по теме;</a:t>
            </a:r>
          </a:p>
          <a:p>
            <a:pPr algn="just"/>
            <a:r>
              <a:rPr lang="ru-RU" sz="3600" b="1" i="1" dirty="0" smtClean="0">
                <a:solidFill>
                  <a:srgbClr val="C00000"/>
                </a:solidFill>
              </a:rPr>
              <a:t>Поддерживать интерес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учащихся к изучению английского языка.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Warm-up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</a:rPr>
              <a:t>Spring is green,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Summer is bright,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Autumn is yellow,</a:t>
            </a:r>
          </a:p>
          <a:p>
            <a:r>
              <a:rPr lang="en-US" sz="4400" b="1" dirty="0" smtClean="0">
                <a:solidFill>
                  <a:srgbClr val="00B0F0"/>
                </a:solidFill>
              </a:rPr>
              <a:t>Winter is white.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0000FF"/>
                </a:solidFill>
              </a:rPr>
              <a:t>New theme</a:t>
            </a:r>
            <a:endParaRPr lang="ru-RU" sz="6600" b="1" i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 </a:t>
            </a:r>
            <a:r>
              <a:rPr lang="kk-KZ" sz="4000" dirty="0" smtClean="0"/>
              <a:t>образование прилагательных</a:t>
            </a: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noun + y=adjective</a:t>
            </a:r>
            <a:endParaRPr lang="kk-KZ" sz="4000" b="1" dirty="0" smtClean="0">
              <a:solidFill>
                <a:srgbClr val="FF0000"/>
              </a:solidFill>
            </a:endParaRPr>
          </a:p>
          <a:p>
            <a:pPr algn="just"/>
            <a:r>
              <a:rPr lang="kk-KZ" sz="4000" dirty="0" smtClean="0"/>
              <a:t>2</a:t>
            </a:r>
            <a:r>
              <a:rPr lang="ru-RU" sz="4000" dirty="0" smtClean="0"/>
              <a:t>) наречия степени </a:t>
            </a: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en-US" sz="4000" b="1" dirty="0" smtClean="0">
                <a:solidFill>
                  <a:srgbClr val="FF0000"/>
                </a:solidFill>
              </a:rPr>
              <a:t>too</a:t>
            </a:r>
            <a:r>
              <a:rPr lang="ru-RU" sz="4000" b="1" dirty="0" smtClean="0">
                <a:solidFill>
                  <a:srgbClr val="FF0000"/>
                </a:solidFill>
              </a:rPr>
              <a:t>» </a:t>
            </a:r>
            <a:r>
              <a:rPr lang="ru-RU" sz="4000" dirty="0" smtClean="0"/>
              <a:t>и </a:t>
            </a: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en-US" sz="4000" b="1" dirty="0" smtClean="0">
                <a:solidFill>
                  <a:srgbClr val="FF0000"/>
                </a:solidFill>
              </a:rPr>
              <a:t>very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hlinkClick r:id="rId2" action="ppaction://hlinkfile"/>
              </a:rPr>
              <a:t>Vocabulary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weather - [we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ðə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погода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weatherman [we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ðə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æ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n] -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синоптик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foggy – [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fogi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туманно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sunny - [s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^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ni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солнечно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windy – [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windi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ветрено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snowy – [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sn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ə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ui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снежно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cloudy – [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klaudi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облачно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rainy – [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reini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дождливо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warm –[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wo:m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тепло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cold – [k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ə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uld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 -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холодно</a:t>
            </a:r>
            <a:endParaRPr lang="en-US" b="1" dirty="0" smtClean="0">
              <a:solidFill>
                <a:srgbClr val="0000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hot – [hot] - 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жарко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20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8000"/>
                            </p:stCondLst>
                            <p:childTnLst>
                              <p:par>
                                <p:cTn id="7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1000"/>
                            </p:stCondLst>
                            <p:childTnLst>
                              <p:par>
                                <p:cTn id="8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i="1" dirty="0" err="1" smtClean="0">
                <a:solidFill>
                  <a:srgbClr val="0000FF"/>
                </a:solidFill>
              </a:rPr>
              <a:t>Writting</a:t>
            </a:r>
            <a:r>
              <a:rPr lang="en-US" sz="6600" b="1" i="1" dirty="0" smtClean="0">
                <a:solidFill>
                  <a:srgbClr val="0000FF"/>
                </a:solidFill>
              </a:rPr>
              <a:t> task</a:t>
            </a:r>
            <a:endParaRPr lang="ru-RU" sz="6600" b="1" i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1) What’s the weather like today?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     </a:t>
            </a:r>
            <a:r>
              <a:rPr lang="en-US" b="1" dirty="0" smtClean="0">
                <a:solidFill>
                  <a:srgbClr val="C00000"/>
                </a:solidFill>
              </a:rPr>
              <a:t>What was it yesterday?</a:t>
            </a:r>
          </a:p>
          <a:p>
            <a:pPr lvl="0"/>
            <a:endParaRPr lang="ru-RU" dirty="0" smtClean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2) It’s too cold in winter.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 weather is very changeable.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It’s too windy.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There’s too much fog in the winter.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It’s too hot in summer.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There isn’t enough snow in the winter.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There is too much rain.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There isn’t enough rain in the summer.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It isn’t hot enough in the summer.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Charlemagne Std" pitchFamily="82" charset="0"/>
              </a:rPr>
              <a:t>Crossword </a:t>
            </a:r>
            <a:endParaRPr lang="ru-RU" sz="44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8" y="1214423"/>
          <a:ext cx="7429545" cy="5486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  <a:gridCol w="495303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 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Z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Q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J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00FF"/>
                </a:solidFill>
                <a:latin typeface="Monotype Corsiva" pitchFamily="66" charset="0"/>
              </a:rPr>
              <a:t>Question-answer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How many different types of weather can you name?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What’s your </a:t>
            </a:r>
            <a:r>
              <a:rPr lang="en-US" b="1" dirty="0" err="1" smtClean="0">
                <a:solidFill>
                  <a:srgbClr val="FF0000"/>
                </a:solidFill>
              </a:rPr>
              <a:t>favourite</a:t>
            </a:r>
            <a:r>
              <a:rPr lang="en-US" b="1" dirty="0" smtClean="0">
                <a:solidFill>
                  <a:srgbClr val="FF0000"/>
                </a:solidFill>
              </a:rPr>
              <a:t> type of weather?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How can you find out what the weather will be like?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Why the work of weatherman is very important?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1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6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6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SC_MS_RU_RU_01_NY_FrostSnowfalkes_2007v_Russia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A03D9D-1A7C-4E82-89E1-AD4A2CA13F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MSC_MS_RU_RU_01_NY_FrostSnowfalkes_2007v_Russia</Template>
  <TotalTime>92</TotalTime>
  <Words>621</Words>
  <Application>Microsoft Office PowerPoint</Application>
  <PresentationFormat>Экран (4:3)</PresentationFormat>
  <Paragraphs>278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MSC_MS_RU_RU_01_NY_FrostSnowfalkes_2007v_Russia</vt:lpstr>
      <vt:lpstr>Тема:  «What nice weather!»</vt:lpstr>
      <vt:lpstr>Цели урока:</vt:lpstr>
      <vt:lpstr>Задачи урока </vt:lpstr>
      <vt:lpstr>Warm-up</vt:lpstr>
      <vt:lpstr>New theme</vt:lpstr>
      <vt:lpstr>Vocabulary </vt:lpstr>
      <vt:lpstr>Writting task</vt:lpstr>
      <vt:lpstr>Crossword </vt:lpstr>
      <vt:lpstr>Question-answer </vt:lpstr>
      <vt:lpstr>Sing 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«What nice weather!»</dc:title>
  <dc:subject>Шаблон оформления</dc:subject>
  <dc:creator>MAKSIS</dc:creator>
  <dc:description>Корпорация Майкрософт
Шаблон оформления</dc:description>
  <cp:lastModifiedBy>Макс</cp:lastModifiedBy>
  <cp:revision>10</cp:revision>
  <dcterms:created xsi:type="dcterms:W3CDTF">2013-12-03T14:17:26Z</dcterms:created>
  <dcterms:modified xsi:type="dcterms:W3CDTF">2015-10-05T15:59:36Z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TC103899579990</vt:lpwstr>
  </property>
</Properties>
</file>