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57" r:id="rId3"/>
    <p:sldId id="279" r:id="rId4"/>
    <p:sldId id="262" r:id="rId5"/>
    <p:sldId id="274" r:id="rId6"/>
    <p:sldId id="264" r:id="rId7"/>
    <p:sldId id="275" r:id="rId8"/>
    <p:sldId id="273" r:id="rId9"/>
    <p:sldId id="265" r:id="rId10"/>
    <p:sldId id="284" r:id="rId11"/>
    <p:sldId id="266" r:id="rId12"/>
    <p:sldId id="270" r:id="rId13"/>
    <p:sldId id="28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4" autoAdjust="0"/>
  </p:normalViewPr>
  <p:slideViewPr>
    <p:cSldViewPr>
      <p:cViewPr>
        <p:scale>
          <a:sx n="100" d="100"/>
          <a:sy n="100" d="100"/>
        </p:scale>
        <p:origin x="-1944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E635B-7282-4B7B-AB4C-94B16F66F779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73C47-F316-48DD-B9EA-F2D045D73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62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73C47-F316-48DD-B9EA-F2D045D73B0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108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73C47-F316-48DD-B9EA-F2D045D73B0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514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EB8A-23D9-4BAC-B2DA-B5CF13645B12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5218-4A93-4211-A6D6-7328DB083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EB8A-23D9-4BAC-B2DA-B5CF13645B12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5218-4A93-4211-A6D6-7328DB083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EB8A-23D9-4BAC-B2DA-B5CF13645B12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5218-4A93-4211-A6D6-7328DB083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EB8A-23D9-4BAC-B2DA-B5CF13645B12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5218-4A93-4211-A6D6-7328DB083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EB8A-23D9-4BAC-B2DA-B5CF13645B12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5218-4A93-4211-A6D6-7328DB083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EB8A-23D9-4BAC-B2DA-B5CF13645B12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5218-4A93-4211-A6D6-7328DB083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EB8A-23D9-4BAC-B2DA-B5CF13645B12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5218-4A93-4211-A6D6-7328DB083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EB8A-23D9-4BAC-B2DA-B5CF13645B12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5218-4A93-4211-A6D6-7328DB083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EB8A-23D9-4BAC-B2DA-B5CF13645B12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5218-4A93-4211-A6D6-7328DB083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EB8A-23D9-4BAC-B2DA-B5CF13645B12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5218-4A93-4211-A6D6-7328DB083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EB8A-23D9-4BAC-B2DA-B5CF13645B12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5218-4A93-4211-A6D6-7328DB083CB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17EB8A-23D9-4BAC-B2DA-B5CF13645B12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025218-4A93-4211-A6D6-7328DB083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68759"/>
            <a:ext cx="8856984" cy="2088231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Кировское областное государственное 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бюджетное учреждение 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с углубленным изучением отдельных предметов  г. Яранска.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Яранская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аптека из века в век»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005064"/>
            <a:ext cx="3960440" cy="2495770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ученица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класса Б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КОГОБУ СОШ с УИОП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г.Яранска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Катина Дарья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Руководители: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Миненкова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Катина О.В.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17573"/>
            <a:ext cx="2738841" cy="365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аша со змеей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571612"/>
            <a:ext cx="7215238" cy="47149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1" y="404664"/>
            <a:ext cx="4608513" cy="1008113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имвол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аптечного дела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332657"/>
            <a:ext cx="2688101" cy="3240360"/>
          </a:xfrm>
          <a:prstGeom prst="rect">
            <a:avLst/>
          </a:prstGeom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30163"/>
            <a:ext cx="4824413" cy="1443037"/>
          </a:xfrm>
        </p:spPr>
        <p:txBody>
          <a:bodyPr/>
          <a:lstStyle/>
          <a:p>
            <a:pPr marL="0" indent="0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аптеке работают провизоры и фармацевты, они продают и готовят лекарства. 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Готовят лекарства в специальной комнате, которая называется Ассистентская.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1403648" y="5445125"/>
            <a:ext cx="4464496" cy="84772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Автоклав для стерилизации препаратов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Documents and Settings\Sets\Рабочий стол\100_24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556792"/>
            <a:ext cx="3713054" cy="3672408"/>
          </a:xfrm>
          <a:prstGeom prst="rect">
            <a:avLst/>
          </a:prstGeom>
          <a:noFill/>
        </p:spPr>
      </p:pic>
      <p:pic>
        <p:nvPicPr>
          <p:cNvPr id="1026" name="Picture 2" descr="C:\Documents and Settings\Sets\Рабочий стол\100_24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2814" y="3789040"/>
            <a:ext cx="3357587" cy="3068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58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642918"/>
            <a:ext cx="3531812" cy="27877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3643314"/>
            <a:ext cx="4000495" cy="30003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2071678"/>
            <a:ext cx="4261455" cy="35004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15008" y="714356"/>
            <a:ext cx="2428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 А. Епифанова готовит порошки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8883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4644008" y="4714884"/>
            <a:ext cx="4104456" cy="1018371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r>
              <a:rPr lang="ru-RU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1ч посещают аптеку </a:t>
            </a:r>
          </a:p>
          <a:p>
            <a:pPr marL="0" indent="0">
              <a:buNone/>
            </a:pPr>
            <a:r>
              <a:rPr lang="ru-RU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20-25человек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428625"/>
            <a:ext cx="3821113" cy="242411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можно купить в аптеке: упаковки с таблетками, капсулами, ампулы для инъекций, грелки, тонометры, пипетки, эластичные бинты, термометры, мази, суспензии, сиропы, витамины и другое.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Documents and Settings\Sets\Рабочий стол\100_24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14686"/>
            <a:ext cx="3715310" cy="278605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4664"/>
            <a:ext cx="3024336" cy="4203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067944" y="446088"/>
            <a:ext cx="4680520" cy="60072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гипотеза подтвердилась- Без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аптеки люди не могут обойтись, когда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болеют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 или их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родные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Они идут в аптеку за лекарствами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работы: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 узнала историю аптечного дела в России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-Историю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Яранской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аптеки.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-Нашла старинные фотографии и сделала современные снимки аптеки.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3528392" cy="400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04664"/>
            <a:ext cx="7811027" cy="1195535"/>
          </a:xfrm>
        </p:spPr>
        <p:txBody>
          <a:bodyPr anchor="ctr">
            <a:normAutofit fontScale="90000"/>
          </a:bodyPr>
          <a:lstStyle/>
          <a:p>
            <a:r>
              <a:rPr lang="ru-RU" sz="31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исследования</a:t>
            </a:r>
            <a:r>
              <a:rPr lang="ru-RU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аптека появилась в нашем городе, 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она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нужна</a:t>
            </a:r>
            <a:r>
              <a:rPr lang="ru-RU" sz="2700" dirty="0" smtClean="0"/>
              <a:t>.</a:t>
            </a:r>
            <a:endParaRPr lang="ru-RU" sz="27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-108520" y="1795901"/>
            <a:ext cx="8134555" cy="5050639"/>
          </a:xfrm>
        </p:spPr>
        <p:txBody>
          <a:bodyPr/>
          <a:lstStyle/>
          <a:p>
            <a:endParaRPr lang="en-US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    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   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  </a:t>
            </a:r>
            <a:r>
              <a:rPr lang="ru-RU" sz="2400" b="1" i="1" dirty="0" smtClean="0">
                <a:solidFill>
                  <a:srgbClr val="FF0000"/>
                </a:solidFill>
              </a:rPr>
              <a:t>Объект исследования –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аптека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   Предмет исследования-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аптеки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Гипотеза</a:t>
            </a:r>
            <a:r>
              <a:rPr lang="ru-RU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аптеки люди не могут обойтись, когда болеют сами или их родные. Как раньше, так и в настоящее время они идут в аптеку за лекарствами.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000240"/>
            <a:ext cx="820891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Задачи: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историю появления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аптеки в нашем городе.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работой аптеки.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43511"/>
            <a:ext cx="2561507" cy="2764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62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70525" y="692151"/>
            <a:ext cx="3673475" cy="3456929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Аптека – это учреждение, в котором продаются или изготавливаются лекарства, лечебные средства, предметы санитарии и гигиены.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1" y="915096"/>
            <a:ext cx="4929222" cy="437129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4000504"/>
            <a:ext cx="3429024" cy="28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785926"/>
            <a:ext cx="3667278" cy="4365807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500034" y="285727"/>
            <a:ext cx="3714779" cy="1314473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городе первая аптека появилась в конце 19 века в 1886году. Организатором её был провизор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Рейнсон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национальности немец. 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9" name="Содержимое 8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80928"/>
            <a:ext cx="3471862" cy="2603500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4294967295"/>
          </p:nvPr>
        </p:nvSpPr>
        <p:spPr>
          <a:xfrm>
            <a:off x="5220072" y="404664"/>
            <a:ext cx="3528392" cy="1984525"/>
          </a:xfrm>
        </p:spPr>
        <p:txBody>
          <a:bodyPr>
            <a:normAutofit fontScale="25000" lnSpcReduction="20000"/>
          </a:bodyPr>
          <a:lstStyle/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в тридцатые годы прошлого столетия аптеку перевели в здание по улице Карла Маркса, где она находиться и сейчас.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4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Documents and Settings\Sets\Рабочий стол\IMG_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802"/>
            <a:ext cx="8643998" cy="6078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0" y="531157"/>
            <a:ext cx="4651826" cy="3240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79576"/>
            <a:ext cx="4688150" cy="3217775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quarter" idx="4294967295"/>
          </p:nvPr>
        </p:nvSpPr>
        <p:spPr>
          <a:xfrm>
            <a:off x="432048" y="3739073"/>
            <a:ext cx="4067944" cy="3118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аптека была в тридцатые годы прошлого столетия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1274174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ередвижная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аптека</a:t>
            </a:r>
          </a:p>
        </p:txBody>
      </p:sp>
    </p:spTree>
    <p:extLst>
      <p:ext uri="{BB962C8B-B14F-4D97-AF65-F5344CB8AC3E}">
        <p14:creationId xmlns:p14="http://schemas.microsoft.com/office/powerpoint/2010/main" val="30573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Sets\Рабочий стол\IMG_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46320" cy="3634740"/>
          </a:xfrm>
          <a:prstGeom prst="rect">
            <a:avLst/>
          </a:prstGeom>
          <a:noFill/>
        </p:spPr>
      </p:pic>
      <p:pic>
        <p:nvPicPr>
          <p:cNvPr id="3" name="Picture 2" descr="C:\Documents and Settings\Sets\Рабочий стол\IMG_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1714488"/>
            <a:ext cx="4589330" cy="366423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 rot="10800000" flipV="1">
            <a:off x="857224" y="6143644"/>
            <a:ext cx="7176180" cy="51257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Picture 2" descr="C:\Documents and Settings\Sets\Рабочий стол\IMG_0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4572000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675724"/>
            <a:ext cx="8001056" cy="924475"/>
          </a:xfrm>
        </p:spPr>
        <p:txBody>
          <a:bodyPr/>
          <a:lstStyle/>
          <a:p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Шелепова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Тамара Васильевна                         Зверева Фаина Павловна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Sets\Рабочий стол\IMG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7" y="1714488"/>
            <a:ext cx="4273715" cy="4214842"/>
          </a:xfrm>
          <a:prstGeom prst="rect">
            <a:avLst/>
          </a:prstGeom>
          <a:noFill/>
        </p:spPr>
      </p:pic>
      <p:pic>
        <p:nvPicPr>
          <p:cNvPr id="7" name="Picture 2" descr="C:\Documents and Settings\Sets\Рабочий стол\IMG_00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357190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96" y="4286256"/>
            <a:ext cx="4176464" cy="31323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106" y="0"/>
            <a:ext cx="4752528" cy="3564396"/>
          </a:xfrm>
          <a:prstGeom prst="rect">
            <a:avLst/>
          </a:prstGeom>
        </p:spPr>
      </p:pic>
      <p:pic>
        <p:nvPicPr>
          <p:cNvPr id="1030" name="Picture 6" descr="C:\Documents and Settings\Sets\Рабочий стол\100_24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645024"/>
            <a:ext cx="4411101" cy="309634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1420"/>
            <a:ext cx="4283968" cy="32129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1" y="351420"/>
            <a:ext cx="4128460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234</Words>
  <Application>Microsoft Office PowerPoint</Application>
  <PresentationFormat>Экран (4:3)</PresentationFormat>
  <Paragraphs>50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Кировское областное государственное  общеобразовательное бюджетное учреждение  средняя общеобразовательная школа с углубленным изучением отдельных предметов  г. Яранска.         Исследовательская работа «Яранская аптека из века в век» </vt:lpstr>
      <vt:lpstr>Цель исследования: Узнать когда аптека появилась в нашем городе,   и для чего она нужна.</vt:lpstr>
      <vt:lpstr>Аптека – это учреждение, в котором продаются или изготавливаются лекарства, лечебные средства, предметы санитарии и гигиены. </vt:lpstr>
      <vt:lpstr>В нашем городе первая аптека появилась в конце 19 века в 1886году. Организатором её был провизор Рейнсон, по национальности немец.  </vt:lpstr>
      <vt:lpstr>Презентация PowerPoint</vt:lpstr>
      <vt:lpstr>Презентация PowerPoint</vt:lpstr>
      <vt:lpstr>Презентация PowerPoint</vt:lpstr>
      <vt:lpstr>Шелепова Тамара Васильевна                         Зверева Фаина Павловна</vt:lpstr>
      <vt:lpstr>Презентация PowerPoint</vt:lpstr>
      <vt:lpstr>Cимвол аптечного дела</vt:lpstr>
      <vt:lpstr>В аптеке работают провизоры и фармацевты, они продают и готовят лекарства.  Готовят лекарства в специальной комнате, которая называется Ассистентская.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Кировское областное государственное общеобразовательное бюджетное учреждение средняя общеобразовательная школа с углубленным изучением отдельных предметов  г. Яранска.         Исследовательская работа «Яранская аптека из века в век»</dc:title>
  <dc:creator>пк</dc:creator>
  <cp:lastModifiedBy>User</cp:lastModifiedBy>
  <cp:revision>67</cp:revision>
  <dcterms:created xsi:type="dcterms:W3CDTF">2015-03-19T18:07:24Z</dcterms:created>
  <dcterms:modified xsi:type="dcterms:W3CDTF">2015-05-15T15:45:33Z</dcterms:modified>
</cp:coreProperties>
</file>