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6" r:id="rId4"/>
    <p:sldId id="258" r:id="rId5"/>
    <p:sldId id="264" r:id="rId6"/>
    <p:sldId id="259" r:id="rId7"/>
    <p:sldId id="263" r:id="rId8"/>
    <p:sldId id="260" r:id="rId9"/>
    <p:sldId id="261" r:id="rId10"/>
    <p:sldId id="262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96"/>
    <a:srgbClr val="FAFA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fotki.yandex.ru/tags/%D0%BF%D1%82%D0%B8%D1%86%D1%8B/users/elena-vegele2008/view/59991?how=week&amp;page=2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 по предмету «Окружающий мир»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теме: «Как путешествует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письмо?»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программе «Школа России» (1 класс)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МОУ «Гимназия №7» г. Подольска</a:t>
            </a:r>
          </a:p>
          <a:p>
            <a:pPr algn="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Мысова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Марина Валериевна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928670"/>
            <a:ext cx="8143932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 descr="FLOWER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572008"/>
            <a:ext cx="4514850" cy="720725"/>
          </a:xfrm>
          <a:prstGeom prst="rect">
            <a:avLst/>
          </a:prstGeom>
          <a:noFill/>
        </p:spPr>
      </p:pic>
      <p:pic>
        <p:nvPicPr>
          <p:cNvPr id="69649" name="Picture 17" descr="FLOWER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1279525" cy="1120775"/>
          </a:xfrm>
          <a:prstGeom prst="rect">
            <a:avLst/>
          </a:prstGeom>
          <a:noFill/>
        </p:spPr>
      </p:pic>
      <p:sp>
        <p:nvSpPr>
          <p:cNvPr id="69662" name="WordArt 30"/>
          <p:cNvSpPr>
            <a:spLocks noChangeArrowheads="1" noChangeShapeType="1" noTextEdit="1"/>
          </p:cNvSpPr>
          <p:nvPr/>
        </p:nvSpPr>
        <p:spPr bwMode="auto">
          <a:xfrm>
            <a:off x="2124075" y="1916113"/>
            <a:ext cx="5029200" cy="23764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ru-RU" sz="4000" b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50000">
                    <a:srgbClr val="520402"/>
                  </a:gs>
                  <a:gs pos="100000">
                    <a:srgbClr val="FFCC00"/>
                  </a:gs>
                </a:gsLst>
                <a:lin ang="27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85852" y="2500306"/>
            <a:ext cx="6715172" cy="1209679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40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/>
              </a:rPr>
              <a:t>Спасибо за внимание!</a:t>
            </a:r>
            <a:endParaRPr lang="ru-RU" sz="40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2286016" cy="3288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0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357562"/>
            <a:ext cx="2702079" cy="3094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928662" y="428604"/>
            <a:ext cx="750099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2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Как путешествует письмо?</a:t>
            </a:r>
            <a:endParaRPr lang="ru-RU" sz="32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436878" cy="5192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2428868"/>
            <a:ext cx="21431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Отправитель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644" y="4929198"/>
            <a:ext cx="150019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Адресат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mg0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429264"/>
            <a:ext cx="1157852" cy="1154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0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5429264"/>
            <a:ext cx="1145331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0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5500702"/>
            <a:ext cx="1111828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08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6" y="5500702"/>
            <a:ext cx="1113352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08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5500702"/>
            <a:ext cx="1110774" cy="1141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08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388" y="5429264"/>
            <a:ext cx="1214744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08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5272" y="5500702"/>
            <a:ext cx="1214446" cy="1173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0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744" y="428604"/>
            <a:ext cx="1143452" cy="1212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img0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428604"/>
            <a:ext cx="1246130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img08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1714488"/>
            <a:ext cx="1214446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img08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0" y="2643182"/>
            <a:ext cx="1221549" cy="117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img08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752" y="2214554"/>
            <a:ext cx="1210560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img08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3042" y="3929066"/>
            <a:ext cx="1073426" cy="1102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img0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4143380"/>
            <a:ext cx="1139735" cy="1133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85728"/>
            <a:ext cx="6383292" cy="2970872"/>
          </a:xfrm>
          <a:prstGeom prst="rect">
            <a:avLst/>
          </a:prstGeom>
        </p:spPr>
      </p:pic>
      <p:pic>
        <p:nvPicPr>
          <p:cNvPr id="3" name="Рисунок 2" descr="img0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286124"/>
            <a:ext cx="6396056" cy="3224344"/>
          </a:xfrm>
          <a:prstGeom prst="rect">
            <a:avLst/>
          </a:prstGeom>
        </p:spPr>
      </p:pic>
      <p:pic>
        <p:nvPicPr>
          <p:cNvPr id="4" name="Рисунок 3" descr="img0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3714752"/>
            <a:ext cx="1927290" cy="2666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www.worldstamps.ru/sadm_images/lllllllddfr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14752"/>
            <a:ext cx="3057525" cy="206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1" name="Picture 7" descr="C:\Documents and Settings\Администратор\Мои документы\Мои рисунки\mau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2214578" cy="2636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3" name="Picture 9" descr="http://filatelist.ru/netcat_files/5555/7078/6724c4f0edf5ba47062f9cde28c4bb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429000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7" name="Picture 13" descr="http://filatelist.ru/netcat_files/2916/6772/3dbc49eafdb3b587ac3d83d6741bfc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857232"/>
            <a:ext cx="257176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9" name="Picture 15" descr="филателия, почтовые мар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928802"/>
            <a:ext cx="2143140" cy="1589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43174" y="214290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Марки бывают разные!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6143644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Филателист-коллекционер марок.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64"/>
            <a:ext cx="877485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57224" y="714356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Какие предметы отправляем по почте?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img-fotki.yandex.ru/get/3002/oksanatemn-zp2008.0/0_24fc_6dfa1eee_L">
            <a:hlinkClick r:id="rId2" tooltip="Перейти к следующему фото с меткой «птицы»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85860"/>
            <a:ext cx="6619889" cy="5044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Блок-схема: перфолента 3"/>
          <p:cNvSpPr/>
          <p:nvPr/>
        </p:nvSpPr>
        <p:spPr>
          <a:xfrm>
            <a:off x="1571604" y="285728"/>
            <a:ext cx="6072230" cy="804672"/>
          </a:xfrm>
          <a:prstGeom prst="flowChartPunchedTap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Почтовый голубь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8695306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8072494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50</Words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Урок по предмету «Окружающий мир» по теме: «Как путешествует письмо?»  по программе «Школа России» (1 класс)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Маришка</cp:lastModifiedBy>
  <cp:revision>30</cp:revision>
  <dcterms:modified xsi:type="dcterms:W3CDTF">2016-01-21T21:16:20Z</dcterms:modified>
</cp:coreProperties>
</file>