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56" r:id="rId10"/>
    <p:sldId id="257" r:id="rId11"/>
    <p:sldId id="258" r:id="rId12"/>
    <p:sldId id="259" r:id="rId13"/>
    <p:sldId id="290" r:id="rId14"/>
    <p:sldId id="287" r:id="rId15"/>
    <p:sldId id="260" r:id="rId16"/>
    <p:sldId id="261" r:id="rId17"/>
    <p:sldId id="292" r:id="rId18"/>
    <p:sldId id="270" r:id="rId19"/>
    <p:sldId id="267" r:id="rId20"/>
    <p:sldId id="284" r:id="rId21"/>
    <p:sldId id="269" r:id="rId22"/>
    <p:sldId id="283" r:id="rId23"/>
    <p:sldId id="271" r:id="rId24"/>
    <p:sldId id="272" r:id="rId25"/>
    <p:sldId id="281" r:id="rId26"/>
    <p:sldId id="264" r:id="rId27"/>
    <p:sldId id="286" r:id="rId28"/>
    <p:sldId id="282" r:id="rId2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53876039240012E-2"/>
          <c:y val="0.10096487263681195"/>
          <c:w val="0.96569224792151998"/>
          <c:h val="0.77287518047617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учителей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I категория</c:v>
                </c:pt>
                <c:pt idx="2">
                  <c:v>II категория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10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656640"/>
        <c:axId val="86735488"/>
      </c:barChart>
      <c:catAx>
        <c:axId val="78656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6735488"/>
        <c:crosses val="autoZero"/>
        <c:auto val="1"/>
        <c:lblAlgn val="ctr"/>
        <c:lblOffset val="100"/>
        <c:noMultiLvlLbl val="0"/>
      </c:catAx>
      <c:valAx>
        <c:axId val="86735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865664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02184841425494E-2"/>
          <c:y val="0.1798763812567834"/>
          <c:w val="0.90955228997491622"/>
          <c:h val="0.66742050028629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учителей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11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процентах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</c:v>
                </c:pt>
                <c:pt idx="1">
                  <c:v>0.22</c:v>
                </c:pt>
                <c:pt idx="2" formatCode="0.00%">
                  <c:v>0.81399999999999995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729728"/>
        <c:axId val="114731264"/>
      </c:barChart>
      <c:catAx>
        <c:axId val="114729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114731264"/>
        <c:crosses val="autoZero"/>
        <c:auto val="1"/>
        <c:lblAlgn val="ctr"/>
        <c:lblOffset val="100"/>
        <c:noMultiLvlLbl val="0"/>
      </c:catAx>
      <c:valAx>
        <c:axId val="114731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72972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54.2</c:v>
                </c:pt>
                <c:pt idx="1">
                  <c:v>54.5</c:v>
                </c:pt>
                <c:pt idx="2">
                  <c:v>52.2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отличников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</c:v>
                </c:pt>
                <c:pt idx="1">
                  <c:v>93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214080"/>
        <c:axId val="121215616"/>
      </c:barChart>
      <c:catAx>
        <c:axId val="121214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21215616"/>
        <c:crosses val="autoZero"/>
        <c:auto val="1"/>
        <c:lblAlgn val="ctr"/>
        <c:lblOffset val="100"/>
        <c:noMultiLvlLbl val="0"/>
      </c:catAx>
      <c:valAx>
        <c:axId val="121215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21408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10535697007294E-2"/>
          <c:y val="0.19747213367835445"/>
          <c:w val="0.92982505256674608"/>
          <c:h val="0.67382825467038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60.8</c:v>
                </c:pt>
                <c:pt idx="1">
                  <c:v>68.5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068544"/>
        <c:axId val="35093504"/>
      </c:barChart>
      <c:catAx>
        <c:axId val="35068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35093504"/>
        <c:crosses val="autoZero"/>
        <c:auto val="1"/>
        <c:lblAlgn val="ctr"/>
        <c:lblOffset val="100"/>
        <c:noMultiLvlLbl val="0"/>
      </c:catAx>
      <c:valAx>
        <c:axId val="3509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06854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33</c:v>
                </c:pt>
                <c:pt idx="2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25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место2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республика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место3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831808"/>
        <c:axId val="121833344"/>
      </c:barChart>
      <c:catAx>
        <c:axId val="121831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21833344"/>
        <c:crosses val="autoZero"/>
        <c:auto val="1"/>
        <c:lblAlgn val="ctr"/>
        <c:lblOffset val="100"/>
        <c:noMultiLvlLbl val="0"/>
      </c:catAx>
      <c:valAx>
        <c:axId val="121833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83180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B5874-29A9-4CBC-93F4-239AD58C239A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5874AF2-8D53-4F06-A982-AB3A4E1719F9}">
      <dgm:prSet phldrT="[Текст]"/>
      <dgm:spPr/>
      <dgm:t>
        <a:bodyPr/>
        <a:lstStyle/>
        <a:p>
          <a:r>
            <a:rPr lang="ru-RU" dirty="0" smtClean="0"/>
            <a:t>Управление инновационной деятельности в школе</a:t>
          </a:r>
          <a:endParaRPr lang="ru-RU" dirty="0"/>
        </a:p>
      </dgm:t>
    </dgm:pt>
    <dgm:pt modelId="{E50255E9-42DA-4036-827A-A5055026212C}" type="parTrans" cxnId="{F3D97664-36B1-4B1A-B509-5271F1C3FC97}">
      <dgm:prSet/>
      <dgm:spPr/>
      <dgm:t>
        <a:bodyPr/>
        <a:lstStyle/>
        <a:p>
          <a:endParaRPr lang="ru-RU"/>
        </a:p>
      </dgm:t>
    </dgm:pt>
    <dgm:pt modelId="{C6939286-7302-4E3B-A066-9D22D269F575}" type="sibTrans" cxnId="{F3D97664-36B1-4B1A-B509-5271F1C3FC97}">
      <dgm:prSet/>
      <dgm:spPr/>
      <dgm:t>
        <a:bodyPr/>
        <a:lstStyle/>
        <a:p>
          <a:endParaRPr lang="ru-RU"/>
        </a:p>
      </dgm:t>
    </dgm:pt>
    <dgm:pt modelId="{F2BCA882-7B2C-455F-BF32-78F520B0963A}">
      <dgm:prSet phldrT="[Текст]"/>
      <dgm:spPr/>
      <dgm:t>
        <a:bodyPr/>
        <a:lstStyle/>
        <a:p>
          <a:r>
            <a:rPr lang="ru-RU" dirty="0" smtClean="0"/>
            <a:t>Организация инновационной деятельностью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AF613AA-359D-4CC1-BEF7-D6BB5D0116F4}" type="parTrans" cxnId="{E3EC91A4-9B04-40F8-AC86-DC28B05BA758}">
      <dgm:prSet/>
      <dgm:spPr/>
      <dgm:t>
        <a:bodyPr/>
        <a:lstStyle/>
        <a:p>
          <a:endParaRPr lang="ru-RU"/>
        </a:p>
      </dgm:t>
    </dgm:pt>
    <dgm:pt modelId="{EE20AB52-35EB-44A7-883F-EDB93D16869B}" type="sibTrans" cxnId="{E3EC91A4-9B04-40F8-AC86-DC28B05BA758}">
      <dgm:prSet/>
      <dgm:spPr/>
      <dgm:t>
        <a:bodyPr/>
        <a:lstStyle/>
        <a:p>
          <a:endParaRPr lang="ru-RU"/>
        </a:p>
      </dgm:t>
    </dgm:pt>
    <dgm:pt modelId="{D454249B-F837-45D5-BE0E-B14283D22D96}">
      <dgm:prSet phldrT="[Текст]"/>
      <dgm:spPr/>
      <dgm:t>
        <a:bodyPr/>
        <a:lstStyle/>
        <a:p>
          <a:r>
            <a:rPr lang="ru-RU" dirty="0" smtClean="0"/>
            <a:t>Программа деятельности педагогического коллектива </a:t>
          </a:r>
          <a:r>
            <a:rPr lang="ru-RU" dirty="0" smtClean="0"/>
            <a:t>по </a:t>
          </a:r>
          <a:r>
            <a:rPr lang="ru-RU" dirty="0" smtClean="0"/>
            <a:t>развитию инновационного потенциала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0D5140E-3883-4015-8B3B-98AE27FB94D8}" type="parTrans" cxnId="{1940A42E-2F71-40F7-9D3C-D0A510BCDDDE}">
      <dgm:prSet/>
      <dgm:spPr/>
      <dgm:t>
        <a:bodyPr/>
        <a:lstStyle/>
        <a:p>
          <a:endParaRPr lang="ru-RU"/>
        </a:p>
      </dgm:t>
    </dgm:pt>
    <dgm:pt modelId="{CA9CB549-730B-433B-B784-C8FCFC8DA43D}" type="sibTrans" cxnId="{1940A42E-2F71-40F7-9D3C-D0A510BCDDDE}">
      <dgm:prSet/>
      <dgm:spPr/>
      <dgm:t>
        <a:bodyPr/>
        <a:lstStyle/>
        <a:p>
          <a:endParaRPr lang="ru-RU"/>
        </a:p>
      </dgm:t>
    </dgm:pt>
    <dgm:pt modelId="{AF1B8CF8-9423-4588-899C-4CD448D56215}">
      <dgm:prSet phldrT="[Текст]"/>
      <dgm:spPr/>
      <dgm:t>
        <a:bodyPr/>
        <a:lstStyle/>
        <a:p>
          <a:r>
            <a:rPr lang="ru-RU" dirty="0" smtClean="0"/>
            <a:t>Диагностика инновационного потенциала педагогического коллектива</a:t>
          </a:r>
          <a:endParaRPr lang="ru-RU" dirty="0"/>
        </a:p>
      </dgm:t>
    </dgm:pt>
    <dgm:pt modelId="{A9BAA876-C515-436D-AD6D-41AE5EC10947}" type="parTrans" cxnId="{8431480A-B6DA-48D1-9ED2-A7B5B0DD06F9}">
      <dgm:prSet/>
      <dgm:spPr/>
      <dgm:t>
        <a:bodyPr/>
        <a:lstStyle/>
        <a:p>
          <a:endParaRPr lang="ru-RU"/>
        </a:p>
      </dgm:t>
    </dgm:pt>
    <dgm:pt modelId="{B44487BF-3323-45FD-8764-2A3C840A5D01}" type="sibTrans" cxnId="{8431480A-B6DA-48D1-9ED2-A7B5B0DD06F9}">
      <dgm:prSet/>
      <dgm:spPr/>
      <dgm:t>
        <a:bodyPr/>
        <a:lstStyle/>
        <a:p>
          <a:endParaRPr lang="ru-RU"/>
        </a:p>
      </dgm:t>
    </dgm:pt>
    <dgm:pt modelId="{ACF2E572-16EB-4FA9-9640-D5C101126EEE}" type="pres">
      <dgm:prSet presAssocID="{E7FB5874-29A9-4CBC-93F4-239AD58C23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3C861-6939-43FB-956A-98950567ABCB}" type="pres">
      <dgm:prSet presAssocID="{55874AF2-8D53-4F06-A982-AB3A4E1719F9}" presName="centerShape" presStyleLbl="node0" presStyleIdx="0" presStyleCnt="1"/>
      <dgm:spPr/>
      <dgm:t>
        <a:bodyPr/>
        <a:lstStyle/>
        <a:p>
          <a:endParaRPr lang="ru-RU"/>
        </a:p>
      </dgm:t>
    </dgm:pt>
    <dgm:pt modelId="{D0CDA49E-5D3D-4D98-A1F6-8386061F5E7B}" type="pres">
      <dgm:prSet presAssocID="{BAF613AA-359D-4CC1-BEF7-D6BB5D0116F4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76E0998-2C31-4451-88FA-18C4A7BC44CD}" type="pres">
      <dgm:prSet presAssocID="{F2BCA882-7B2C-455F-BF32-78F520B0963A}" presName="node" presStyleLbl="node1" presStyleIdx="0" presStyleCnt="3" custRadScaleRad="106744" custRadScaleInc="-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3F468-976B-4B60-B6EE-86541C75FC95}" type="pres">
      <dgm:prSet presAssocID="{20D5140E-3883-4015-8B3B-98AE27FB94D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60ECF21-F3CC-438F-8E2F-CECE91FF633D}" type="pres">
      <dgm:prSet presAssocID="{D454249B-F837-45D5-BE0E-B14283D22D96}" presName="node" presStyleLbl="node1" presStyleIdx="1" presStyleCnt="3" custScaleX="13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B1892-E05B-4657-9E38-9127C0F9EBAE}" type="pres">
      <dgm:prSet presAssocID="{A9BAA876-C515-436D-AD6D-41AE5EC1094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08D02DA-AF15-41AD-AF62-E588D5B258D7}" type="pres">
      <dgm:prSet presAssocID="{AF1B8CF8-9423-4588-899C-4CD448D56215}" presName="node" presStyleLbl="node1" presStyleIdx="2" presStyleCnt="3" custRadScaleRad="108571" custRadScaleInc="5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870BEE-C176-4D1F-98C1-4ACAFAEB3AD1}" type="presOf" srcId="{F2BCA882-7B2C-455F-BF32-78F520B0963A}" destId="{676E0998-2C31-4451-88FA-18C4A7BC44CD}" srcOrd="0" destOrd="0" presId="urn:microsoft.com/office/officeart/2005/8/layout/radial4"/>
    <dgm:cxn modelId="{A929F88B-5935-46F9-870A-7E370EC51C42}" type="presOf" srcId="{D454249B-F837-45D5-BE0E-B14283D22D96}" destId="{E60ECF21-F3CC-438F-8E2F-CECE91FF633D}" srcOrd="0" destOrd="0" presId="urn:microsoft.com/office/officeart/2005/8/layout/radial4"/>
    <dgm:cxn modelId="{5EFA44C2-359A-482F-AD15-4E9C909A08EE}" type="presOf" srcId="{A9BAA876-C515-436D-AD6D-41AE5EC10947}" destId="{D84B1892-E05B-4657-9E38-9127C0F9EBAE}" srcOrd="0" destOrd="0" presId="urn:microsoft.com/office/officeart/2005/8/layout/radial4"/>
    <dgm:cxn modelId="{C944E09C-66E0-4030-B17B-C5E54DA729E8}" type="presOf" srcId="{AF1B8CF8-9423-4588-899C-4CD448D56215}" destId="{208D02DA-AF15-41AD-AF62-E588D5B258D7}" srcOrd="0" destOrd="0" presId="urn:microsoft.com/office/officeart/2005/8/layout/radial4"/>
    <dgm:cxn modelId="{3FB5B1E9-385D-4629-AAC1-7B74FA9A083F}" type="presOf" srcId="{55874AF2-8D53-4F06-A982-AB3A4E1719F9}" destId="{3163C861-6939-43FB-956A-98950567ABCB}" srcOrd="0" destOrd="0" presId="urn:microsoft.com/office/officeart/2005/8/layout/radial4"/>
    <dgm:cxn modelId="{ACA0BBDC-C21B-48A5-95B3-4F2DD5CF0717}" type="presOf" srcId="{BAF613AA-359D-4CC1-BEF7-D6BB5D0116F4}" destId="{D0CDA49E-5D3D-4D98-A1F6-8386061F5E7B}" srcOrd="0" destOrd="0" presId="urn:microsoft.com/office/officeart/2005/8/layout/radial4"/>
    <dgm:cxn modelId="{ED708080-90A6-4FE4-9D45-88B3F81D95F3}" type="presOf" srcId="{E7FB5874-29A9-4CBC-93F4-239AD58C239A}" destId="{ACF2E572-16EB-4FA9-9640-D5C101126EEE}" srcOrd="0" destOrd="0" presId="urn:microsoft.com/office/officeart/2005/8/layout/radial4"/>
    <dgm:cxn modelId="{1940A42E-2F71-40F7-9D3C-D0A510BCDDDE}" srcId="{55874AF2-8D53-4F06-A982-AB3A4E1719F9}" destId="{D454249B-F837-45D5-BE0E-B14283D22D96}" srcOrd="1" destOrd="0" parTransId="{20D5140E-3883-4015-8B3B-98AE27FB94D8}" sibTransId="{CA9CB549-730B-433B-B784-C8FCFC8DA43D}"/>
    <dgm:cxn modelId="{E3EC91A4-9B04-40F8-AC86-DC28B05BA758}" srcId="{55874AF2-8D53-4F06-A982-AB3A4E1719F9}" destId="{F2BCA882-7B2C-455F-BF32-78F520B0963A}" srcOrd="0" destOrd="0" parTransId="{BAF613AA-359D-4CC1-BEF7-D6BB5D0116F4}" sibTransId="{EE20AB52-35EB-44A7-883F-EDB93D16869B}"/>
    <dgm:cxn modelId="{F3D97664-36B1-4B1A-B509-5271F1C3FC97}" srcId="{E7FB5874-29A9-4CBC-93F4-239AD58C239A}" destId="{55874AF2-8D53-4F06-A982-AB3A4E1719F9}" srcOrd="0" destOrd="0" parTransId="{E50255E9-42DA-4036-827A-A5055026212C}" sibTransId="{C6939286-7302-4E3B-A066-9D22D269F575}"/>
    <dgm:cxn modelId="{8431480A-B6DA-48D1-9ED2-A7B5B0DD06F9}" srcId="{55874AF2-8D53-4F06-A982-AB3A4E1719F9}" destId="{AF1B8CF8-9423-4588-899C-4CD448D56215}" srcOrd="2" destOrd="0" parTransId="{A9BAA876-C515-436D-AD6D-41AE5EC10947}" sibTransId="{B44487BF-3323-45FD-8764-2A3C840A5D01}"/>
    <dgm:cxn modelId="{FADBCE48-AC8D-47E8-A6D9-912450ABB879}" type="presOf" srcId="{20D5140E-3883-4015-8B3B-98AE27FB94D8}" destId="{2DB3F468-976B-4B60-B6EE-86541C75FC95}" srcOrd="0" destOrd="0" presId="urn:microsoft.com/office/officeart/2005/8/layout/radial4"/>
    <dgm:cxn modelId="{98A5C87D-3492-42E7-AC3C-E9B29370138F}" type="presParOf" srcId="{ACF2E572-16EB-4FA9-9640-D5C101126EEE}" destId="{3163C861-6939-43FB-956A-98950567ABCB}" srcOrd="0" destOrd="0" presId="urn:microsoft.com/office/officeart/2005/8/layout/radial4"/>
    <dgm:cxn modelId="{40BE625E-C946-465F-B9F0-144221C5C29C}" type="presParOf" srcId="{ACF2E572-16EB-4FA9-9640-D5C101126EEE}" destId="{D0CDA49E-5D3D-4D98-A1F6-8386061F5E7B}" srcOrd="1" destOrd="0" presId="urn:microsoft.com/office/officeart/2005/8/layout/radial4"/>
    <dgm:cxn modelId="{EE64782D-9E23-4F4A-AC9A-F2F71D6BD093}" type="presParOf" srcId="{ACF2E572-16EB-4FA9-9640-D5C101126EEE}" destId="{676E0998-2C31-4451-88FA-18C4A7BC44CD}" srcOrd="2" destOrd="0" presId="urn:microsoft.com/office/officeart/2005/8/layout/radial4"/>
    <dgm:cxn modelId="{296E9892-85B3-499B-9A13-3CC7F8666A03}" type="presParOf" srcId="{ACF2E572-16EB-4FA9-9640-D5C101126EEE}" destId="{2DB3F468-976B-4B60-B6EE-86541C75FC95}" srcOrd="3" destOrd="0" presId="urn:microsoft.com/office/officeart/2005/8/layout/radial4"/>
    <dgm:cxn modelId="{75D19508-3C8E-47AC-BF9C-916A3A3C4E04}" type="presParOf" srcId="{ACF2E572-16EB-4FA9-9640-D5C101126EEE}" destId="{E60ECF21-F3CC-438F-8E2F-CECE91FF633D}" srcOrd="4" destOrd="0" presId="urn:microsoft.com/office/officeart/2005/8/layout/radial4"/>
    <dgm:cxn modelId="{327949FB-4473-4ABB-BBFD-D1F7E62BBCC8}" type="presParOf" srcId="{ACF2E572-16EB-4FA9-9640-D5C101126EEE}" destId="{D84B1892-E05B-4657-9E38-9127C0F9EBAE}" srcOrd="5" destOrd="0" presId="urn:microsoft.com/office/officeart/2005/8/layout/radial4"/>
    <dgm:cxn modelId="{11298AE0-D6DB-4D83-8F38-874DF49C77E0}" type="presParOf" srcId="{ACF2E572-16EB-4FA9-9640-D5C101126EEE}" destId="{208D02DA-AF15-41AD-AF62-E588D5B258D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CF386-E416-4758-876E-A3B2236BBBF1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38BA099-77A6-400E-A66F-FE6F2D049743}">
      <dgm:prSet phldrT="[Текст]"/>
      <dgm:spPr/>
      <dgm:t>
        <a:bodyPr/>
        <a:lstStyle/>
        <a:p>
          <a:r>
            <a:rPr lang="ru-RU" dirty="0" smtClean="0"/>
            <a:t>1.1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14F8E95-EB2E-4104-B99C-3DEAC645E4E4}" type="parTrans" cxnId="{7A9259C1-5484-479B-81F7-8A0488973E19}">
      <dgm:prSet/>
      <dgm:spPr/>
      <dgm:t>
        <a:bodyPr/>
        <a:lstStyle/>
        <a:p>
          <a:endParaRPr lang="ru-RU"/>
        </a:p>
      </dgm:t>
    </dgm:pt>
    <dgm:pt modelId="{AA1BB81D-56B9-4036-84BE-CA200A51F299}" type="sibTrans" cxnId="{7A9259C1-5484-479B-81F7-8A0488973E19}">
      <dgm:prSet/>
      <dgm:spPr/>
      <dgm:t>
        <a:bodyPr/>
        <a:lstStyle/>
        <a:p>
          <a:endParaRPr lang="ru-RU"/>
        </a:p>
      </dgm:t>
    </dgm:pt>
    <dgm:pt modelId="{E3728127-2D44-47C7-8FB6-B1A7D41B2F7A}">
      <dgm:prSet phldrT="[Текст]"/>
      <dgm:spPr/>
      <dgm:t>
        <a:bodyPr/>
        <a:lstStyle/>
        <a:p>
          <a:r>
            <a:rPr lang="ru-RU" dirty="0" smtClean="0"/>
            <a:t>Сопоставление систем профессиональных компетенций учителя и завуча</a:t>
          </a:r>
          <a:endParaRPr lang="ru-RU" dirty="0"/>
        </a:p>
      </dgm:t>
    </dgm:pt>
    <dgm:pt modelId="{4AE4D72F-3E9F-48A6-AF83-E11B9A19E8E3}" type="parTrans" cxnId="{72A4B669-9206-44B2-A4D2-3A608771C688}">
      <dgm:prSet/>
      <dgm:spPr/>
      <dgm:t>
        <a:bodyPr/>
        <a:lstStyle/>
        <a:p>
          <a:endParaRPr lang="ru-RU"/>
        </a:p>
      </dgm:t>
    </dgm:pt>
    <dgm:pt modelId="{33E198CF-C5F4-40E8-AB51-4F9F9495A565}" type="sibTrans" cxnId="{72A4B669-9206-44B2-A4D2-3A608771C688}">
      <dgm:prSet/>
      <dgm:spPr/>
      <dgm:t>
        <a:bodyPr/>
        <a:lstStyle/>
        <a:p>
          <a:endParaRPr lang="ru-RU"/>
        </a:p>
      </dgm:t>
    </dgm:pt>
    <dgm:pt modelId="{6832A991-72BC-42B3-AD06-38B655EEA3E2}">
      <dgm:prSet phldrT="[Текст]"/>
      <dgm:spPr/>
      <dgm:t>
        <a:bodyPr/>
        <a:lstStyle/>
        <a:p>
          <a:r>
            <a:rPr lang="ru-RU" dirty="0" smtClean="0"/>
            <a:t>1.2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9F5F726-5310-496B-A6A8-B4541F21B9A5}" type="parTrans" cxnId="{DDB9DE64-BD0B-423C-9D28-C2726C7F5862}">
      <dgm:prSet/>
      <dgm:spPr/>
      <dgm:t>
        <a:bodyPr/>
        <a:lstStyle/>
        <a:p>
          <a:endParaRPr lang="ru-RU"/>
        </a:p>
      </dgm:t>
    </dgm:pt>
    <dgm:pt modelId="{2D4C8B2A-5CB0-46E0-8EC0-E99DE2D42559}" type="sibTrans" cxnId="{DDB9DE64-BD0B-423C-9D28-C2726C7F5862}">
      <dgm:prSet/>
      <dgm:spPr/>
      <dgm:t>
        <a:bodyPr/>
        <a:lstStyle/>
        <a:p>
          <a:endParaRPr lang="ru-RU"/>
        </a:p>
      </dgm:t>
    </dgm:pt>
    <dgm:pt modelId="{3B915604-F140-47BC-A55C-40715ABC482C}">
      <dgm:prSet phldrT="[Текст]"/>
      <dgm:spPr/>
      <dgm:t>
        <a:bodyPr/>
        <a:lstStyle/>
        <a:p>
          <a:r>
            <a:rPr lang="ru-RU" dirty="0" smtClean="0"/>
            <a:t>Три уровня проявления творчества учителя в профессиональной деятельности</a:t>
          </a:r>
          <a:endParaRPr lang="ru-RU" dirty="0"/>
        </a:p>
      </dgm:t>
    </dgm:pt>
    <dgm:pt modelId="{11954CE2-A6D7-443D-8613-415956C01451}" type="parTrans" cxnId="{EAB0015C-CFC3-42B5-ACAB-99109F82BC28}">
      <dgm:prSet/>
      <dgm:spPr/>
      <dgm:t>
        <a:bodyPr/>
        <a:lstStyle/>
        <a:p>
          <a:endParaRPr lang="ru-RU"/>
        </a:p>
      </dgm:t>
    </dgm:pt>
    <dgm:pt modelId="{6F9D70F3-859B-4B20-A5A3-061AC3036886}" type="sibTrans" cxnId="{EAB0015C-CFC3-42B5-ACAB-99109F82BC28}">
      <dgm:prSet/>
      <dgm:spPr/>
      <dgm:t>
        <a:bodyPr/>
        <a:lstStyle/>
        <a:p>
          <a:endParaRPr lang="ru-RU"/>
        </a:p>
      </dgm:t>
    </dgm:pt>
    <dgm:pt modelId="{56DF1AEA-5A2E-4167-BABC-346613587D77}">
      <dgm:prSet phldrT="[Текст]"/>
      <dgm:spPr/>
      <dgm:t>
        <a:bodyPr/>
        <a:lstStyle/>
        <a:p>
          <a:r>
            <a:rPr lang="ru-RU" dirty="0" smtClean="0"/>
            <a:t>1.3</a:t>
          </a:r>
          <a:endParaRPr lang="ru-RU" dirty="0"/>
        </a:p>
      </dgm:t>
    </dgm:pt>
    <dgm:pt modelId="{F32CEDDF-D63D-4F7F-BA78-E30035D86472}" type="parTrans" cxnId="{AB2BEC90-A54C-4B11-B649-A78EBC76EC69}">
      <dgm:prSet/>
      <dgm:spPr/>
      <dgm:t>
        <a:bodyPr/>
        <a:lstStyle/>
        <a:p>
          <a:endParaRPr lang="ru-RU"/>
        </a:p>
      </dgm:t>
    </dgm:pt>
    <dgm:pt modelId="{BAEBBABE-CBEB-4ACB-8FAB-5A7004C47C5C}" type="sibTrans" cxnId="{AB2BEC90-A54C-4B11-B649-A78EBC76EC69}">
      <dgm:prSet/>
      <dgm:spPr/>
      <dgm:t>
        <a:bodyPr/>
        <a:lstStyle/>
        <a:p>
          <a:endParaRPr lang="ru-RU"/>
        </a:p>
      </dgm:t>
    </dgm:pt>
    <dgm:pt modelId="{3AF26AFC-BF1F-4962-BAEF-34F98B8C3671}">
      <dgm:prSet phldrT="[Текст]"/>
      <dgm:spPr/>
      <dgm:t>
        <a:bodyPr/>
        <a:lstStyle/>
        <a:p>
          <a:r>
            <a:rPr lang="ru-RU" dirty="0" smtClean="0"/>
            <a:t>Формы индивидуальной методической работы учителя в методической системе школы</a:t>
          </a:r>
          <a:endParaRPr lang="ru-RU" dirty="0"/>
        </a:p>
      </dgm:t>
    </dgm:pt>
    <dgm:pt modelId="{3E57542F-DD23-48F8-80DC-0819E9FADB39}" type="parTrans" cxnId="{C735335D-DCA9-462F-9745-4920E12EE90C}">
      <dgm:prSet/>
      <dgm:spPr/>
      <dgm:t>
        <a:bodyPr/>
        <a:lstStyle/>
        <a:p>
          <a:endParaRPr lang="ru-RU"/>
        </a:p>
      </dgm:t>
    </dgm:pt>
    <dgm:pt modelId="{80250520-ECF0-431A-8D95-A561793196FE}" type="sibTrans" cxnId="{C735335D-DCA9-462F-9745-4920E12EE90C}">
      <dgm:prSet/>
      <dgm:spPr/>
      <dgm:t>
        <a:bodyPr/>
        <a:lstStyle/>
        <a:p>
          <a:endParaRPr lang="ru-RU"/>
        </a:p>
      </dgm:t>
    </dgm:pt>
    <dgm:pt modelId="{47ABE79B-B273-4931-9E92-DD50AF1C5E2B}">
      <dgm:prSet phldrT="[Текст]"/>
      <dgm:spPr/>
      <dgm:t>
        <a:bodyPr/>
        <a:lstStyle/>
        <a:p>
          <a:r>
            <a:rPr lang="ru-RU" dirty="0" smtClean="0"/>
            <a:t>1.4</a:t>
          </a:r>
          <a:endParaRPr lang="ru-RU" dirty="0"/>
        </a:p>
      </dgm:t>
    </dgm:pt>
    <dgm:pt modelId="{E1442FEC-7358-4DEF-BF97-E6338BCBF516}" type="parTrans" cxnId="{90CF6799-0F1E-4989-AADE-CBFF8597B1A1}">
      <dgm:prSet/>
      <dgm:spPr/>
      <dgm:t>
        <a:bodyPr/>
        <a:lstStyle/>
        <a:p>
          <a:endParaRPr lang="ru-RU"/>
        </a:p>
      </dgm:t>
    </dgm:pt>
    <dgm:pt modelId="{3886B34D-5960-4B15-97AC-37DFC6952827}" type="sibTrans" cxnId="{90CF6799-0F1E-4989-AADE-CBFF8597B1A1}">
      <dgm:prSet/>
      <dgm:spPr/>
      <dgm:t>
        <a:bodyPr/>
        <a:lstStyle/>
        <a:p>
          <a:endParaRPr lang="ru-RU"/>
        </a:p>
      </dgm:t>
    </dgm:pt>
    <dgm:pt modelId="{B868CA17-1781-44C5-8239-3AC488ECECA2}">
      <dgm:prSet/>
      <dgm:spPr/>
      <dgm:t>
        <a:bodyPr/>
        <a:lstStyle/>
        <a:p>
          <a:r>
            <a:rPr lang="ru-RU" dirty="0" smtClean="0"/>
            <a:t>Памятка для выбора индивидуальной формы методической работы учителя</a:t>
          </a:r>
          <a:endParaRPr lang="ru-RU" dirty="0"/>
        </a:p>
      </dgm:t>
    </dgm:pt>
    <dgm:pt modelId="{17038A88-2780-4E4B-BB02-CB937BB9DC6D}" type="parTrans" cxnId="{AEF771CE-2E0E-4548-9D65-533879DB484D}">
      <dgm:prSet/>
      <dgm:spPr/>
      <dgm:t>
        <a:bodyPr/>
        <a:lstStyle/>
        <a:p>
          <a:endParaRPr lang="ru-RU"/>
        </a:p>
      </dgm:t>
    </dgm:pt>
    <dgm:pt modelId="{99AC3058-8E7E-4AE5-B428-A0AC9085AB48}" type="sibTrans" cxnId="{AEF771CE-2E0E-4548-9D65-533879DB484D}">
      <dgm:prSet/>
      <dgm:spPr/>
      <dgm:t>
        <a:bodyPr/>
        <a:lstStyle/>
        <a:p>
          <a:endParaRPr lang="ru-RU"/>
        </a:p>
      </dgm:t>
    </dgm:pt>
    <dgm:pt modelId="{3C4D1CD5-186A-4EDC-B1BE-A02A11DAC11E}" type="pres">
      <dgm:prSet presAssocID="{6D5CF386-E416-4758-876E-A3B2236BBB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58AEC-3C7F-49F1-8898-9DC87F064FC3}" type="pres">
      <dgm:prSet presAssocID="{E38BA099-77A6-400E-A66F-FE6F2D049743}" presName="composite" presStyleCnt="0"/>
      <dgm:spPr/>
      <dgm:t>
        <a:bodyPr/>
        <a:lstStyle/>
        <a:p>
          <a:endParaRPr lang="ru-RU"/>
        </a:p>
      </dgm:t>
    </dgm:pt>
    <dgm:pt modelId="{6277842B-7931-4B1C-BF6D-B16A5FEBE2B1}" type="pres">
      <dgm:prSet presAssocID="{E38BA099-77A6-400E-A66F-FE6F2D04974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00497-00D0-4D5A-B9F6-A85121D0CE9F}" type="pres">
      <dgm:prSet presAssocID="{E38BA099-77A6-400E-A66F-FE6F2D04974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01A43-FE50-4065-B5A4-2CB9C1E239D3}" type="pres">
      <dgm:prSet presAssocID="{AA1BB81D-56B9-4036-84BE-CA200A51F299}" presName="sp" presStyleCnt="0"/>
      <dgm:spPr/>
      <dgm:t>
        <a:bodyPr/>
        <a:lstStyle/>
        <a:p>
          <a:endParaRPr lang="ru-RU"/>
        </a:p>
      </dgm:t>
    </dgm:pt>
    <dgm:pt modelId="{588C74C7-7A23-4706-AC6C-99DCE55C96DF}" type="pres">
      <dgm:prSet presAssocID="{6832A991-72BC-42B3-AD06-38B655EEA3E2}" presName="composite" presStyleCnt="0"/>
      <dgm:spPr/>
      <dgm:t>
        <a:bodyPr/>
        <a:lstStyle/>
        <a:p>
          <a:endParaRPr lang="ru-RU"/>
        </a:p>
      </dgm:t>
    </dgm:pt>
    <dgm:pt modelId="{634ADBBD-E0D9-4418-BADC-DE4FABE18567}" type="pres">
      <dgm:prSet presAssocID="{6832A991-72BC-42B3-AD06-38B655EEA3E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93A7E-124C-486F-9C9F-986A82237EDE}" type="pres">
      <dgm:prSet presAssocID="{6832A991-72BC-42B3-AD06-38B655EEA3E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3E68D-4CD5-49C0-A74D-B88582B954AD}" type="pres">
      <dgm:prSet presAssocID="{2D4C8B2A-5CB0-46E0-8EC0-E99DE2D42559}" presName="sp" presStyleCnt="0"/>
      <dgm:spPr/>
      <dgm:t>
        <a:bodyPr/>
        <a:lstStyle/>
        <a:p>
          <a:endParaRPr lang="ru-RU"/>
        </a:p>
      </dgm:t>
    </dgm:pt>
    <dgm:pt modelId="{288F85B4-4D5D-4514-B481-6729674FB477}" type="pres">
      <dgm:prSet presAssocID="{56DF1AEA-5A2E-4167-BABC-346613587D77}" presName="composite" presStyleCnt="0"/>
      <dgm:spPr/>
      <dgm:t>
        <a:bodyPr/>
        <a:lstStyle/>
        <a:p>
          <a:endParaRPr lang="ru-RU"/>
        </a:p>
      </dgm:t>
    </dgm:pt>
    <dgm:pt modelId="{CFC56B13-917E-421B-B4F9-1690489F427F}" type="pres">
      <dgm:prSet presAssocID="{56DF1AEA-5A2E-4167-BABC-346613587D7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7ABED-A2AB-4268-A5B1-85C6F6323AE7}" type="pres">
      <dgm:prSet presAssocID="{56DF1AEA-5A2E-4167-BABC-346613587D7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93260-0A19-4E8F-82E8-FE386C12E9B2}" type="pres">
      <dgm:prSet presAssocID="{BAEBBABE-CBEB-4ACB-8FAB-5A7004C47C5C}" presName="sp" presStyleCnt="0"/>
      <dgm:spPr/>
      <dgm:t>
        <a:bodyPr/>
        <a:lstStyle/>
        <a:p>
          <a:endParaRPr lang="ru-RU"/>
        </a:p>
      </dgm:t>
    </dgm:pt>
    <dgm:pt modelId="{A3DA7D6D-563C-4475-82FA-9B51E5DBAFCD}" type="pres">
      <dgm:prSet presAssocID="{47ABE79B-B273-4931-9E92-DD50AF1C5E2B}" presName="composite" presStyleCnt="0"/>
      <dgm:spPr/>
      <dgm:t>
        <a:bodyPr/>
        <a:lstStyle/>
        <a:p>
          <a:endParaRPr lang="ru-RU"/>
        </a:p>
      </dgm:t>
    </dgm:pt>
    <dgm:pt modelId="{8D43B266-4316-4F90-A82B-492E4BDB49CA}" type="pres">
      <dgm:prSet presAssocID="{47ABE79B-B273-4931-9E92-DD50AF1C5E2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086B8-F4DB-458B-AFBA-BBFF9ED8AB05}" type="pres">
      <dgm:prSet presAssocID="{47ABE79B-B273-4931-9E92-DD50AF1C5E2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4B669-9206-44B2-A4D2-3A608771C688}" srcId="{E38BA099-77A6-400E-A66F-FE6F2D049743}" destId="{E3728127-2D44-47C7-8FB6-B1A7D41B2F7A}" srcOrd="0" destOrd="0" parTransId="{4AE4D72F-3E9F-48A6-AF83-E11B9A19E8E3}" sibTransId="{33E198CF-C5F4-40E8-AB51-4F9F9495A565}"/>
    <dgm:cxn modelId="{4282726D-220A-4132-880B-B79ECC492E3C}" type="presOf" srcId="{3AF26AFC-BF1F-4962-BAEF-34F98B8C3671}" destId="{0627ABED-A2AB-4268-A5B1-85C6F6323AE7}" srcOrd="0" destOrd="0" presId="urn:microsoft.com/office/officeart/2005/8/layout/chevron2"/>
    <dgm:cxn modelId="{DDB9DE64-BD0B-423C-9D28-C2726C7F5862}" srcId="{6D5CF386-E416-4758-876E-A3B2236BBBF1}" destId="{6832A991-72BC-42B3-AD06-38B655EEA3E2}" srcOrd="1" destOrd="0" parTransId="{09F5F726-5310-496B-A6A8-B4541F21B9A5}" sibTransId="{2D4C8B2A-5CB0-46E0-8EC0-E99DE2D42559}"/>
    <dgm:cxn modelId="{AEF771CE-2E0E-4548-9D65-533879DB484D}" srcId="{47ABE79B-B273-4931-9E92-DD50AF1C5E2B}" destId="{B868CA17-1781-44C5-8239-3AC488ECECA2}" srcOrd="0" destOrd="0" parTransId="{17038A88-2780-4E4B-BB02-CB937BB9DC6D}" sibTransId="{99AC3058-8E7E-4AE5-B428-A0AC9085AB48}"/>
    <dgm:cxn modelId="{B3A5BCD3-FEBB-4F2F-98D4-B542327D9812}" type="presOf" srcId="{6832A991-72BC-42B3-AD06-38B655EEA3E2}" destId="{634ADBBD-E0D9-4418-BADC-DE4FABE18567}" srcOrd="0" destOrd="0" presId="urn:microsoft.com/office/officeart/2005/8/layout/chevron2"/>
    <dgm:cxn modelId="{90CF6799-0F1E-4989-AADE-CBFF8597B1A1}" srcId="{6D5CF386-E416-4758-876E-A3B2236BBBF1}" destId="{47ABE79B-B273-4931-9E92-DD50AF1C5E2B}" srcOrd="3" destOrd="0" parTransId="{E1442FEC-7358-4DEF-BF97-E6338BCBF516}" sibTransId="{3886B34D-5960-4B15-97AC-37DFC6952827}"/>
    <dgm:cxn modelId="{7A9259C1-5484-479B-81F7-8A0488973E19}" srcId="{6D5CF386-E416-4758-876E-A3B2236BBBF1}" destId="{E38BA099-77A6-400E-A66F-FE6F2D049743}" srcOrd="0" destOrd="0" parTransId="{C14F8E95-EB2E-4104-B99C-3DEAC645E4E4}" sibTransId="{AA1BB81D-56B9-4036-84BE-CA200A51F299}"/>
    <dgm:cxn modelId="{669D5647-F29A-4E04-9353-06BC5A3EC1A3}" type="presOf" srcId="{6D5CF386-E416-4758-876E-A3B2236BBBF1}" destId="{3C4D1CD5-186A-4EDC-B1BE-A02A11DAC11E}" srcOrd="0" destOrd="0" presId="urn:microsoft.com/office/officeart/2005/8/layout/chevron2"/>
    <dgm:cxn modelId="{5D0D9440-0676-49A4-8D86-90C404B8A5BC}" type="presOf" srcId="{56DF1AEA-5A2E-4167-BABC-346613587D77}" destId="{CFC56B13-917E-421B-B4F9-1690489F427F}" srcOrd="0" destOrd="0" presId="urn:microsoft.com/office/officeart/2005/8/layout/chevron2"/>
    <dgm:cxn modelId="{AB2BEC90-A54C-4B11-B649-A78EBC76EC69}" srcId="{6D5CF386-E416-4758-876E-A3B2236BBBF1}" destId="{56DF1AEA-5A2E-4167-BABC-346613587D77}" srcOrd="2" destOrd="0" parTransId="{F32CEDDF-D63D-4F7F-BA78-E30035D86472}" sibTransId="{BAEBBABE-CBEB-4ACB-8FAB-5A7004C47C5C}"/>
    <dgm:cxn modelId="{A5B5747E-0A50-4913-B792-95EB5B772C63}" type="presOf" srcId="{47ABE79B-B273-4931-9E92-DD50AF1C5E2B}" destId="{8D43B266-4316-4F90-A82B-492E4BDB49CA}" srcOrd="0" destOrd="0" presId="urn:microsoft.com/office/officeart/2005/8/layout/chevron2"/>
    <dgm:cxn modelId="{C735335D-DCA9-462F-9745-4920E12EE90C}" srcId="{56DF1AEA-5A2E-4167-BABC-346613587D77}" destId="{3AF26AFC-BF1F-4962-BAEF-34F98B8C3671}" srcOrd="0" destOrd="0" parTransId="{3E57542F-DD23-48F8-80DC-0819E9FADB39}" sibTransId="{80250520-ECF0-431A-8D95-A561793196FE}"/>
    <dgm:cxn modelId="{6967C3CD-E3EE-414D-8D54-7F124E2BD6F6}" type="presOf" srcId="{E38BA099-77A6-400E-A66F-FE6F2D049743}" destId="{6277842B-7931-4B1C-BF6D-B16A5FEBE2B1}" srcOrd="0" destOrd="0" presId="urn:microsoft.com/office/officeart/2005/8/layout/chevron2"/>
    <dgm:cxn modelId="{EA7B2040-CA34-4479-B7E0-9148374349AA}" type="presOf" srcId="{3B915604-F140-47BC-A55C-40715ABC482C}" destId="{A5F93A7E-124C-486F-9C9F-986A82237EDE}" srcOrd="0" destOrd="0" presId="urn:microsoft.com/office/officeart/2005/8/layout/chevron2"/>
    <dgm:cxn modelId="{60EE250F-8D21-485D-A461-DE5CCC5E33BC}" type="presOf" srcId="{E3728127-2D44-47C7-8FB6-B1A7D41B2F7A}" destId="{8DE00497-00D0-4D5A-B9F6-A85121D0CE9F}" srcOrd="0" destOrd="0" presId="urn:microsoft.com/office/officeart/2005/8/layout/chevron2"/>
    <dgm:cxn modelId="{EAB0015C-CFC3-42B5-ACAB-99109F82BC28}" srcId="{6832A991-72BC-42B3-AD06-38B655EEA3E2}" destId="{3B915604-F140-47BC-A55C-40715ABC482C}" srcOrd="0" destOrd="0" parTransId="{11954CE2-A6D7-443D-8613-415956C01451}" sibTransId="{6F9D70F3-859B-4B20-A5A3-061AC3036886}"/>
    <dgm:cxn modelId="{5FCFE7B2-0E46-496D-884C-31077CE05E5A}" type="presOf" srcId="{B868CA17-1781-44C5-8239-3AC488ECECA2}" destId="{335086B8-F4DB-458B-AFBA-BBFF9ED8AB05}" srcOrd="0" destOrd="0" presId="urn:microsoft.com/office/officeart/2005/8/layout/chevron2"/>
    <dgm:cxn modelId="{6EAF0590-C5A9-4D9F-A092-ED27A4936C2B}" type="presParOf" srcId="{3C4D1CD5-186A-4EDC-B1BE-A02A11DAC11E}" destId="{1B258AEC-3C7F-49F1-8898-9DC87F064FC3}" srcOrd="0" destOrd="0" presId="urn:microsoft.com/office/officeart/2005/8/layout/chevron2"/>
    <dgm:cxn modelId="{AC1CE0F2-03C1-4DE4-A47F-BF1F8E5BA0D1}" type="presParOf" srcId="{1B258AEC-3C7F-49F1-8898-9DC87F064FC3}" destId="{6277842B-7931-4B1C-BF6D-B16A5FEBE2B1}" srcOrd="0" destOrd="0" presId="urn:microsoft.com/office/officeart/2005/8/layout/chevron2"/>
    <dgm:cxn modelId="{7D1B7526-5C5A-4AB6-B235-7747447C918E}" type="presParOf" srcId="{1B258AEC-3C7F-49F1-8898-9DC87F064FC3}" destId="{8DE00497-00D0-4D5A-B9F6-A85121D0CE9F}" srcOrd="1" destOrd="0" presId="urn:microsoft.com/office/officeart/2005/8/layout/chevron2"/>
    <dgm:cxn modelId="{9D3B2B96-FA60-41CB-938A-4728377F4FFC}" type="presParOf" srcId="{3C4D1CD5-186A-4EDC-B1BE-A02A11DAC11E}" destId="{B1601A43-FE50-4065-B5A4-2CB9C1E239D3}" srcOrd="1" destOrd="0" presId="urn:microsoft.com/office/officeart/2005/8/layout/chevron2"/>
    <dgm:cxn modelId="{848F4F02-1D92-426C-8253-AB06CAEBD25C}" type="presParOf" srcId="{3C4D1CD5-186A-4EDC-B1BE-A02A11DAC11E}" destId="{588C74C7-7A23-4706-AC6C-99DCE55C96DF}" srcOrd="2" destOrd="0" presId="urn:microsoft.com/office/officeart/2005/8/layout/chevron2"/>
    <dgm:cxn modelId="{976A38FB-BE06-4A09-89E5-EDABCF80CA40}" type="presParOf" srcId="{588C74C7-7A23-4706-AC6C-99DCE55C96DF}" destId="{634ADBBD-E0D9-4418-BADC-DE4FABE18567}" srcOrd="0" destOrd="0" presId="urn:microsoft.com/office/officeart/2005/8/layout/chevron2"/>
    <dgm:cxn modelId="{37754E0B-807E-4E52-873B-20CE09264B12}" type="presParOf" srcId="{588C74C7-7A23-4706-AC6C-99DCE55C96DF}" destId="{A5F93A7E-124C-486F-9C9F-986A82237EDE}" srcOrd="1" destOrd="0" presId="urn:microsoft.com/office/officeart/2005/8/layout/chevron2"/>
    <dgm:cxn modelId="{0E8218B7-C953-45E7-B387-B8CE05A934B7}" type="presParOf" srcId="{3C4D1CD5-186A-4EDC-B1BE-A02A11DAC11E}" destId="{4913E68D-4CD5-49C0-A74D-B88582B954AD}" srcOrd="3" destOrd="0" presId="urn:microsoft.com/office/officeart/2005/8/layout/chevron2"/>
    <dgm:cxn modelId="{9C209A3B-E11D-4840-A0FE-BAF5D517CFE7}" type="presParOf" srcId="{3C4D1CD5-186A-4EDC-B1BE-A02A11DAC11E}" destId="{288F85B4-4D5D-4514-B481-6729674FB477}" srcOrd="4" destOrd="0" presId="urn:microsoft.com/office/officeart/2005/8/layout/chevron2"/>
    <dgm:cxn modelId="{6B422FBA-3DE2-47A2-A2F9-EEDAAB2E1309}" type="presParOf" srcId="{288F85B4-4D5D-4514-B481-6729674FB477}" destId="{CFC56B13-917E-421B-B4F9-1690489F427F}" srcOrd="0" destOrd="0" presId="urn:microsoft.com/office/officeart/2005/8/layout/chevron2"/>
    <dgm:cxn modelId="{67A00591-FE06-4897-B68B-63EDF02C308A}" type="presParOf" srcId="{288F85B4-4D5D-4514-B481-6729674FB477}" destId="{0627ABED-A2AB-4268-A5B1-85C6F6323AE7}" srcOrd="1" destOrd="0" presId="urn:microsoft.com/office/officeart/2005/8/layout/chevron2"/>
    <dgm:cxn modelId="{266B1B90-8D83-493D-9F30-4FE5B32CD74A}" type="presParOf" srcId="{3C4D1CD5-186A-4EDC-B1BE-A02A11DAC11E}" destId="{61F93260-0A19-4E8F-82E8-FE386C12E9B2}" srcOrd="5" destOrd="0" presId="urn:microsoft.com/office/officeart/2005/8/layout/chevron2"/>
    <dgm:cxn modelId="{EE2BE9B8-2EF6-4747-A224-CD925A44D459}" type="presParOf" srcId="{3C4D1CD5-186A-4EDC-B1BE-A02A11DAC11E}" destId="{A3DA7D6D-563C-4475-82FA-9B51E5DBAFCD}" srcOrd="6" destOrd="0" presId="urn:microsoft.com/office/officeart/2005/8/layout/chevron2"/>
    <dgm:cxn modelId="{4F75BFAF-732D-432E-B209-0FC728857CEA}" type="presParOf" srcId="{A3DA7D6D-563C-4475-82FA-9B51E5DBAFCD}" destId="{8D43B266-4316-4F90-A82B-492E4BDB49CA}" srcOrd="0" destOrd="0" presId="urn:microsoft.com/office/officeart/2005/8/layout/chevron2"/>
    <dgm:cxn modelId="{F0DEA480-E7DA-4F22-9F3A-990215C5E1A9}" type="presParOf" srcId="{A3DA7D6D-563C-4475-82FA-9B51E5DBAFCD}" destId="{335086B8-F4DB-458B-AFBA-BBFF9ED8AB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CF386-E416-4758-876E-A3B2236BBBF1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38BA099-77A6-400E-A66F-FE6F2D049743}">
      <dgm:prSet phldrT="[Текст]"/>
      <dgm:spPr/>
      <dgm:t>
        <a:bodyPr/>
        <a:lstStyle/>
        <a:p>
          <a:r>
            <a:rPr lang="ru-RU" dirty="0" smtClean="0"/>
            <a:t>2.1</a:t>
          </a:r>
          <a:endParaRPr lang="ru-RU" dirty="0"/>
        </a:p>
      </dgm:t>
    </dgm:pt>
    <dgm:pt modelId="{C14F8E95-EB2E-4104-B99C-3DEAC645E4E4}" type="parTrans" cxnId="{7A9259C1-5484-479B-81F7-8A0488973E19}">
      <dgm:prSet/>
      <dgm:spPr/>
      <dgm:t>
        <a:bodyPr/>
        <a:lstStyle/>
        <a:p>
          <a:endParaRPr lang="ru-RU"/>
        </a:p>
      </dgm:t>
    </dgm:pt>
    <dgm:pt modelId="{AA1BB81D-56B9-4036-84BE-CA200A51F299}" type="sibTrans" cxnId="{7A9259C1-5484-479B-81F7-8A0488973E19}">
      <dgm:prSet/>
      <dgm:spPr/>
      <dgm:t>
        <a:bodyPr/>
        <a:lstStyle/>
        <a:p>
          <a:endParaRPr lang="ru-RU"/>
        </a:p>
      </dgm:t>
    </dgm:pt>
    <dgm:pt modelId="{E3728127-2D44-47C7-8FB6-B1A7D41B2F7A}">
      <dgm:prSet phldrT="[Текст]"/>
      <dgm:spPr/>
      <dgm:t>
        <a:bodyPr/>
        <a:lstStyle/>
        <a:p>
          <a:r>
            <a:rPr lang="ru-RU" dirty="0" smtClean="0"/>
            <a:t>Подготовительный этап – мотивационная готовность педагогического коллектива к освоению новшеств </a:t>
          </a:r>
          <a:endParaRPr lang="ru-RU" dirty="0"/>
        </a:p>
      </dgm:t>
    </dgm:pt>
    <dgm:pt modelId="{4AE4D72F-3E9F-48A6-AF83-E11B9A19E8E3}" type="parTrans" cxnId="{72A4B669-9206-44B2-A4D2-3A608771C688}">
      <dgm:prSet/>
      <dgm:spPr/>
      <dgm:t>
        <a:bodyPr/>
        <a:lstStyle/>
        <a:p>
          <a:endParaRPr lang="ru-RU"/>
        </a:p>
      </dgm:t>
    </dgm:pt>
    <dgm:pt modelId="{33E198CF-C5F4-40E8-AB51-4F9F9495A565}" type="sibTrans" cxnId="{72A4B669-9206-44B2-A4D2-3A608771C688}">
      <dgm:prSet/>
      <dgm:spPr/>
      <dgm:t>
        <a:bodyPr/>
        <a:lstStyle/>
        <a:p>
          <a:endParaRPr lang="ru-RU"/>
        </a:p>
      </dgm:t>
    </dgm:pt>
    <dgm:pt modelId="{6832A991-72BC-42B3-AD06-38B655EEA3E2}">
      <dgm:prSet phldrT="[Текст]"/>
      <dgm:spPr/>
      <dgm:t>
        <a:bodyPr/>
        <a:lstStyle/>
        <a:p>
          <a:r>
            <a:rPr lang="ru-RU" dirty="0" smtClean="0"/>
            <a:t>2.2</a:t>
          </a:r>
          <a:endParaRPr lang="ru-RU" dirty="0"/>
        </a:p>
      </dgm:t>
    </dgm:pt>
    <dgm:pt modelId="{09F5F726-5310-496B-A6A8-B4541F21B9A5}" type="parTrans" cxnId="{DDB9DE64-BD0B-423C-9D28-C2726C7F5862}">
      <dgm:prSet/>
      <dgm:spPr/>
      <dgm:t>
        <a:bodyPr/>
        <a:lstStyle/>
        <a:p>
          <a:endParaRPr lang="ru-RU"/>
        </a:p>
      </dgm:t>
    </dgm:pt>
    <dgm:pt modelId="{2D4C8B2A-5CB0-46E0-8EC0-E99DE2D42559}" type="sibTrans" cxnId="{DDB9DE64-BD0B-423C-9D28-C2726C7F5862}">
      <dgm:prSet/>
      <dgm:spPr/>
      <dgm:t>
        <a:bodyPr/>
        <a:lstStyle/>
        <a:p>
          <a:endParaRPr lang="ru-RU"/>
        </a:p>
      </dgm:t>
    </dgm:pt>
    <dgm:pt modelId="{3B915604-F140-47BC-A55C-40715ABC482C}">
      <dgm:prSet phldrT="[Текст]"/>
      <dgm:spPr/>
      <dgm:t>
        <a:bodyPr/>
        <a:lstStyle/>
        <a:p>
          <a:r>
            <a:rPr lang="ru-RU" dirty="0" smtClean="0"/>
            <a:t>Организационный этап – теоретическая готовность </a:t>
          </a:r>
          <a:endParaRPr lang="ru-RU" dirty="0"/>
        </a:p>
      </dgm:t>
    </dgm:pt>
    <dgm:pt modelId="{11954CE2-A6D7-443D-8613-415956C01451}" type="parTrans" cxnId="{EAB0015C-CFC3-42B5-ACAB-99109F82BC28}">
      <dgm:prSet/>
      <dgm:spPr/>
      <dgm:t>
        <a:bodyPr/>
        <a:lstStyle/>
        <a:p>
          <a:endParaRPr lang="ru-RU"/>
        </a:p>
      </dgm:t>
    </dgm:pt>
    <dgm:pt modelId="{6F9D70F3-859B-4B20-A5A3-061AC3036886}" type="sibTrans" cxnId="{EAB0015C-CFC3-42B5-ACAB-99109F82BC28}">
      <dgm:prSet/>
      <dgm:spPr/>
      <dgm:t>
        <a:bodyPr/>
        <a:lstStyle/>
        <a:p>
          <a:endParaRPr lang="ru-RU"/>
        </a:p>
      </dgm:t>
    </dgm:pt>
    <dgm:pt modelId="{56DF1AEA-5A2E-4167-BABC-346613587D77}">
      <dgm:prSet phldrT="[Текст]"/>
      <dgm:spPr/>
      <dgm:t>
        <a:bodyPr/>
        <a:lstStyle/>
        <a:p>
          <a:r>
            <a:rPr lang="ru-RU" dirty="0" smtClean="0"/>
            <a:t>2.3</a:t>
          </a:r>
          <a:endParaRPr lang="ru-RU" dirty="0"/>
        </a:p>
      </dgm:t>
    </dgm:pt>
    <dgm:pt modelId="{F32CEDDF-D63D-4F7F-BA78-E30035D86472}" type="parTrans" cxnId="{AB2BEC90-A54C-4B11-B649-A78EBC76EC69}">
      <dgm:prSet/>
      <dgm:spPr/>
      <dgm:t>
        <a:bodyPr/>
        <a:lstStyle/>
        <a:p>
          <a:endParaRPr lang="ru-RU"/>
        </a:p>
      </dgm:t>
    </dgm:pt>
    <dgm:pt modelId="{BAEBBABE-CBEB-4ACB-8FAB-5A7004C47C5C}" type="sibTrans" cxnId="{AB2BEC90-A54C-4B11-B649-A78EBC76EC69}">
      <dgm:prSet/>
      <dgm:spPr/>
      <dgm:t>
        <a:bodyPr/>
        <a:lstStyle/>
        <a:p>
          <a:endParaRPr lang="ru-RU"/>
        </a:p>
      </dgm:t>
    </dgm:pt>
    <dgm:pt modelId="{3AF26AFC-BF1F-4962-BAEF-34F98B8C3671}">
      <dgm:prSet phldrT="[Текст]"/>
      <dgm:spPr/>
      <dgm:t>
        <a:bodyPr/>
        <a:lstStyle/>
        <a:p>
          <a:r>
            <a:rPr lang="ru-RU" dirty="0" smtClean="0"/>
            <a:t>Практический этап – практическая готовность  </a:t>
          </a:r>
          <a:endParaRPr lang="ru-RU" dirty="0"/>
        </a:p>
      </dgm:t>
    </dgm:pt>
    <dgm:pt modelId="{3E57542F-DD23-48F8-80DC-0819E9FADB39}" type="parTrans" cxnId="{C735335D-DCA9-462F-9745-4920E12EE90C}">
      <dgm:prSet/>
      <dgm:spPr/>
      <dgm:t>
        <a:bodyPr/>
        <a:lstStyle/>
        <a:p>
          <a:endParaRPr lang="ru-RU"/>
        </a:p>
      </dgm:t>
    </dgm:pt>
    <dgm:pt modelId="{80250520-ECF0-431A-8D95-A561793196FE}" type="sibTrans" cxnId="{C735335D-DCA9-462F-9745-4920E12EE90C}">
      <dgm:prSet/>
      <dgm:spPr/>
      <dgm:t>
        <a:bodyPr/>
        <a:lstStyle/>
        <a:p>
          <a:endParaRPr lang="ru-RU"/>
        </a:p>
      </dgm:t>
    </dgm:pt>
    <dgm:pt modelId="{47ABE79B-B273-4931-9E92-DD50AF1C5E2B}">
      <dgm:prSet phldrT="[Текст]"/>
      <dgm:spPr/>
      <dgm:t>
        <a:bodyPr/>
        <a:lstStyle/>
        <a:p>
          <a:r>
            <a:rPr lang="ru-RU" dirty="0" smtClean="0"/>
            <a:t>2.4</a:t>
          </a:r>
          <a:endParaRPr lang="ru-RU" dirty="0"/>
        </a:p>
      </dgm:t>
    </dgm:pt>
    <dgm:pt modelId="{E1442FEC-7358-4DEF-BF97-E6338BCBF516}" type="parTrans" cxnId="{90CF6799-0F1E-4989-AADE-CBFF8597B1A1}">
      <dgm:prSet/>
      <dgm:spPr/>
      <dgm:t>
        <a:bodyPr/>
        <a:lstStyle/>
        <a:p>
          <a:endParaRPr lang="ru-RU"/>
        </a:p>
      </dgm:t>
    </dgm:pt>
    <dgm:pt modelId="{3886B34D-5960-4B15-97AC-37DFC6952827}" type="sibTrans" cxnId="{90CF6799-0F1E-4989-AADE-CBFF8597B1A1}">
      <dgm:prSet/>
      <dgm:spPr/>
      <dgm:t>
        <a:bodyPr/>
        <a:lstStyle/>
        <a:p>
          <a:endParaRPr lang="ru-RU"/>
        </a:p>
      </dgm:t>
    </dgm:pt>
    <dgm:pt modelId="{B868CA17-1781-44C5-8239-3AC488ECECA2}">
      <dgm:prSet/>
      <dgm:spPr/>
      <dgm:t>
        <a:bodyPr/>
        <a:lstStyle/>
        <a:p>
          <a:r>
            <a:rPr lang="ru-RU" dirty="0" smtClean="0"/>
            <a:t>Контрольно – оценочный этап – достижение согласования между желаемым и реальным уровнями ИППК </a:t>
          </a:r>
          <a:endParaRPr lang="ru-RU" dirty="0"/>
        </a:p>
      </dgm:t>
    </dgm:pt>
    <dgm:pt modelId="{17038A88-2780-4E4B-BB02-CB937BB9DC6D}" type="parTrans" cxnId="{AEF771CE-2E0E-4548-9D65-533879DB484D}">
      <dgm:prSet/>
      <dgm:spPr/>
      <dgm:t>
        <a:bodyPr/>
        <a:lstStyle/>
        <a:p>
          <a:endParaRPr lang="ru-RU"/>
        </a:p>
      </dgm:t>
    </dgm:pt>
    <dgm:pt modelId="{99AC3058-8E7E-4AE5-B428-A0AC9085AB48}" type="sibTrans" cxnId="{AEF771CE-2E0E-4548-9D65-533879DB484D}">
      <dgm:prSet/>
      <dgm:spPr/>
      <dgm:t>
        <a:bodyPr/>
        <a:lstStyle/>
        <a:p>
          <a:endParaRPr lang="ru-RU"/>
        </a:p>
      </dgm:t>
    </dgm:pt>
    <dgm:pt modelId="{3C4D1CD5-186A-4EDC-B1BE-A02A11DAC11E}" type="pres">
      <dgm:prSet presAssocID="{6D5CF386-E416-4758-876E-A3B2236BBB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58AEC-3C7F-49F1-8898-9DC87F064FC3}" type="pres">
      <dgm:prSet presAssocID="{E38BA099-77A6-400E-A66F-FE6F2D049743}" presName="composite" presStyleCnt="0"/>
      <dgm:spPr/>
      <dgm:t>
        <a:bodyPr/>
        <a:lstStyle/>
        <a:p>
          <a:endParaRPr lang="ru-RU"/>
        </a:p>
      </dgm:t>
    </dgm:pt>
    <dgm:pt modelId="{6277842B-7931-4B1C-BF6D-B16A5FEBE2B1}" type="pres">
      <dgm:prSet presAssocID="{E38BA099-77A6-400E-A66F-FE6F2D04974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00497-00D0-4D5A-B9F6-A85121D0CE9F}" type="pres">
      <dgm:prSet presAssocID="{E38BA099-77A6-400E-A66F-FE6F2D04974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01A43-FE50-4065-B5A4-2CB9C1E239D3}" type="pres">
      <dgm:prSet presAssocID="{AA1BB81D-56B9-4036-84BE-CA200A51F299}" presName="sp" presStyleCnt="0"/>
      <dgm:spPr/>
      <dgm:t>
        <a:bodyPr/>
        <a:lstStyle/>
        <a:p>
          <a:endParaRPr lang="ru-RU"/>
        </a:p>
      </dgm:t>
    </dgm:pt>
    <dgm:pt modelId="{588C74C7-7A23-4706-AC6C-99DCE55C96DF}" type="pres">
      <dgm:prSet presAssocID="{6832A991-72BC-42B3-AD06-38B655EEA3E2}" presName="composite" presStyleCnt="0"/>
      <dgm:spPr/>
      <dgm:t>
        <a:bodyPr/>
        <a:lstStyle/>
        <a:p>
          <a:endParaRPr lang="ru-RU"/>
        </a:p>
      </dgm:t>
    </dgm:pt>
    <dgm:pt modelId="{634ADBBD-E0D9-4418-BADC-DE4FABE18567}" type="pres">
      <dgm:prSet presAssocID="{6832A991-72BC-42B3-AD06-38B655EEA3E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93A7E-124C-486F-9C9F-986A82237EDE}" type="pres">
      <dgm:prSet presAssocID="{6832A991-72BC-42B3-AD06-38B655EEA3E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3E68D-4CD5-49C0-A74D-B88582B954AD}" type="pres">
      <dgm:prSet presAssocID="{2D4C8B2A-5CB0-46E0-8EC0-E99DE2D42559}" presName="sp" presStyleCnt="0"/>
      <dgm:spPr/>
      <dgm:t>
        <a:bodyPr/>
        <a:lstStyle/>
        <a:p>
          <a:endParaRPr lang="ru-RU"/>
        </a:p>
      </dgm:t>
    </dgm:pt>
    <dgm:pt modelId="{288F85B4-4D5D-4514-B481-6729674FB477}" type="pres">
      <dgm:prSet presAssocID="{56DF1AEA-5A2E-4167-BABC-346613587D77}" presName="composite" presStyleCnt="0"/>
      <dgm:spPr/>
      <dgm:t>
        <a:bodyPr/>
        <a:lstStyle/>
        <a:p>
          <a:endParaRPr lang="ru-RU"/>
        </a:p>
      </dgm:t>
    </dgm:pt>
    <dgm:pt modelId="{CFC56B13-917E-421B-B4F9-1690489F427F}" type="pres">
      <dgm:prSet presAssocID="{56DF1AEA-5A2E-4167-BABC-346613587D7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7ABED-A2AB-4268-A5B1-85C6F6323AE7}" type="pres">
      <dgm:prSet presAssocID="{56DF1AEA-5A2E-4167-BABC-346613587D7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93260-0A19-4E8F-82E8-FE386C12E9B2}" type="pres">
      <dgm:prSet presAssocID="{BAEBBABE-CBEB-4ACB-8FAB-5A7004C47C5C}" presName="sp" presStyleCnt="0"/>
      <dgm:spPr/>
      <dgm:t>
        <a:bodyPr/>
        <a:lstStyle/>
        <a:p>
          <a:endParaRPr lang="ru-RU"/>
        </a:p>
      </dgm:t>
    </dgm:pt>
    <dgm:pt modelId="{A3DA7D6D-563C-4475-82FA-9B51E5DBAFCD}" type="pres">
      <dgm:prSet presAssocID="{47ABE79B-B273-4931-9E92-DD50AF1C5E2B}" presName="composite" presStyleCnt="0"/>
      <dgm:spPr/>
      <dgm:t>
        <a:bodyPr/>
        <a:lstStyle/>
        <a:p>
          <a:endParaRPr lang="ru-RU"/>
        </a:p>
      </dgm:t>
    </dgm:pt>
    <dgm:pt modelId="{8D43B266-4316-4F90-A82B-492E4BDB49CA}" type="pres">
      <dgm:prSet presAssocID="{47ABE79B-B273-4931-9E92-DD50AF1C5E2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086B8-F4DB-458B-AFBA-BBFF9ED8AB05}" type="pres">
      <dgm:prSet presAssocID="{47ABE79B-B273-4931-9E92-DD50AF1C5E2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10B91-0ED3-4DA3-A92A-9A0AA09B288C}" type="presOf" srcId="{6832A991-72BC-42B3-AD06-38B655EEA3E2}" destId="{634ADBBD-E0D9-4418-BADC-DE4FABE18567}" srcOrd="0" destOrd="0" presId="urn:microsoft.com/office/officeart/2005/8/layout/chevron2"/>
    <dgm:cxn modelId="{90CF6799-0F1E-4989-AADE-CBFF8597B1A1}" srcId="{6D5CF386-E416-4758-876E-A3B2236BBBF1}" destId="{47ABE79B-B273-4931-9E92-DD50AF1C5E2B}" srcOrd="3" destOrd="0" parTransId="{E1442FEC-7358-4DEF-BF97-E6338BCBF516}" sibTransId="{3886B34D-5960-4B15-97AC-37DFC6952827}"/>
    <dgm:cxn modelId="{DDB9DE64-BD0B-423C-9D28-C2726C7F5862}" srcId="{6D5CF386-E416-4758-876E-A3B2236BBBF1}" destId="{6832A991-72BC-42B3-AD06-38B655EEA3E2}" srcOrd="1" destOrd="0" parTransId="{09F5F726-5310-496B-A6A8-B4541F21B9A5}" sibTransId="{2D4C8B2A-5CB0-46E0-8EC0-E99DE2D42559}"/>
    <dgm:cxn modelId="{D97A9F52-0CE2-4411-B2D3-AB5D5B537BFD}" type="presOf" srcId="{47ABE79B-B273-4931-9E92-DD50AF1C5E2B}" destId="{8D43B266-4316-4F90-A82B-492E4BDB49CA}" srcOrd="0" destOrd="0" presId="urn:microsoft.com/office/officeart/2005/8/layout/chevron2"/>
    <dgm:cxn modelId="{AB2BEC90-A54C-4B11-B649-A78EBC76EC69}" srcId="{6D5CF386-E416-4758-876E-A3B2236BBBF1}" destId="{56DF1AEA-5A2E-4167-BABC-346613587D77}" srcOrd="2" destOrd="0" parTransId="{F32CEDDF-D63D-4F7F-BA78-E30035D86472}" sibTransId="{BAEBBABE-CBEB-4ACB-8FAB-5A7004C47C5C}"/>
    <dgm:cxn modelId="{BFC40490-3680-499D-BECB-2C76B14DCB3B}" type="presOf" srcId="{6D5CF386-E416-4758-876E-A3B2236BBBF1}" destId="{3C4D1CD5-186A-4EDC-B1BE-A02A11DAC11E}" srcOrd="0" destOrd="0" presId="urn:microsoft.com/office/officeart/2005/8/layout/chevron2"/>
    <dgm:cxn modelId="{C36D0EEC-2A6C-46C4-8DE7-11FFB3A4F6CF}" type="presOf" srcId="{56DF1AEA-5A2E-4167-BABC-346613587D77}" destId="{CFC56B13-917E-421B-B4F9-1690489F427F}" srcOrd="0" destOrd="0" presId="urn:microsoft.com/office/officeart/2005/8/layout/chevron2"/>
    <dgm:cxn modelId="{7A9259C1-5484-479B-81F7-8A0488973E19}" srcId="{6D5CF386-E416-4758-876E-A3B2236BBBF1}" destId="{E38BA099-77A6-400E-A66F-FE6F2D049743}" srcOrd="0" destOrd="0" parTransId="{C14F8E95-EB2E-4104-B99C-3DEAC645E4E4}" sibTransId="{AA1BB81D-56B9-4036-84BE-CA200A51F299}"/>
    <dgm:cxn modelId="{72A4B669-9206-44B2-A4D2-3A608771C688}" srcId="{E38BA099-77A6-400E-A66F-FE6F2D049743}" destId="{E3728127-2D44-47C7-8FB6-B1A7D41B2F7A}" srcOrd="0" destOrd="0" parTransId="{4AE4D72F-3E9F-48A6-AF83-E11B9A19E8E3}" sibTransId="{33E198CF-C5F4-40E8-AB51-4F9F9495A565}"/>
    <dgm:cxn modelId="{C8903C29-6034-4C0B-9FA1-7566F24CE9C6}" type="presOf" srcId="{E3728127-2D44-47C7-8FB6-B1A7D41B2F7A}" destId="{8DE00497-00D0-4D5A-B9F6-A85121D0CE9F}" srcOrd="0" destOrd="0" presId="urn:microsoft.com/office/officeart/2005/8/layout/chevron2"/>
    <dgm:cxn modelId="{36785198-7B3F-4BEF-B39F-7273727CE59F}" type="presOf" srcId="{3B915604-F140-47BC-A55C-40715ABC482C}" destId="{A5F93A7E-124C-486F-9C9F-986A82237EDE}" srcOrd="0" destOrd="0" presId="urn:microsoft.com/office/officeart/2005/8/layout/chevron2"/>
    <dgm:cxn modelId="{6897F0E3-6EB7-4AFD-B5FC-47E6C3E02AD0}" type="presOf" srcId="{3AF26AFC-BF1F-4962-BAEF-34F98B8C3671}" destId="{0627ABED-A2AB-4268-A5B1-85C6F6323AE7}" srcOrd="0" destOrd="0" presId="urn:microsoft.com/office/officeart/2005/8/layout/chevron2"/>
    <dgm:cxn modelId="{AEF771CE-2E0E-4548-9D65-533879DB484D}" srcId="{47ABE79B-B273-4931-9E92-DD50AF1C5E2B}" destId="{B868CA17-1781-44C5-8239-3AC488ECECA2}" srcOrd="0" destOrd="0" parTransId="{17038A88-2780-4E4B-BB02-CB937BB9DC6D}" sibTransId="{99AC3058-8E7E-4AE5-B428-A0AC9085AB48}"/>
    <dgm:cxn modelId="{DA5F73C7-932F-4F4F-8977-7810372FBBA3}" type="presOf" srcId="{E38BA099-77A6-400E-A66F-FE6F2D049743}" destId="{6277842B-7931-4B1C-BF6D-B16A5FEBE2B1}" srcOrd="0" destOrd="0" presId="urn:microsoft.com/office/officeart/2005/8/layout/chevron2"/>
    <dgm:cxn modelId="{C735335D-DCA9-462F-9745-4920E12EE90C}" srcId="{56DF1AEA-5A2E-4167-BABC-346613587D77}" destId="{3AF26AFC-BF1F-4962-BAEF-34F98B8C3671}" srcOrd="0" destOrd="0" parTransId="{3E57542F-DD23-48F8-80DC-0819E9FADB39}" sibTransId="{80250520-ECF0-431A-8D95-A561793196FE}"/>
    <dgm:cxn modelId="{67EB82BE-0C7B-4B07-BF13-48451F518838}" type="presOf" srcId="{B868CA17-1781-44C5-8239-3AC488ECECA2}" destId="{335086B8-F4DB-458B-AFBA-BBFF9ED8AB05}" srcOrd="0" destOrd="0" presId="urn:microsoft.com/office/officeart/2005/8/layout/chevron2"/>
    <dgm:cxn modelId="{EAB0015C-CFC3-42B5-ACAB-99109F82BC28}" srcId="{6832A991-72BC-42B3-AD06-38B655EEA3E2}" destId="{3B915604-F140-47BC-A55C-40715ABC482C}" srcOrd="0" destOrd="0" parTransId="{11954CE2-A6D7-443D-8613-415956C01451}" sibTransId="{6F9D70F3-859B-4B20-A5A3-061AC3036886}"/>
    <dgm:cxn modelId="{24957951-BEBB-48FA-A592-467698AB9FDF}" type="presParOf" srcId="{3C4D1CD5-186A-4EDC-B1BE-A02A11DAC11E}" destId="{1B258AEC-3C7F-49F1-8898-9DC87F064FC3}" srcOrd="0" destOrd="0" presId="urn:microsoft.com/office/officeart/2005/8/layout/chevron2"/>
    <dgm:cxn modelId="{BF278765-A15A-45C5-BBE6-93387F1354EA}" type="presParOf" srcId="{1B258AEC-3C7F-49F1-8898-9DC87F064FC3}" destId="{6277842B-7931-4B1C-BF6D-B16A5FEBE2B1}" srcOrd="0" destOrd="0" presId="urn:microsoft.com/office/officeart/2005/8/layout/chevron2"/>
    <dgm:cxn modelId="{A33F74DD-E8E9-4420-AA1A-39E61B2AA2FF}" type="presParOf" srcId="{1B258AEC-3C7F-49F1-8898-9DC87F064FC3}" destId="{8DE00497-00D0-4D5A-B9F6-A85121D0CE9F}" srcOrd="1" destOrd="0" presId="urn:microsoft.com/office/officeart/2005/8/layout/chevron2"/>
    <dgm:cxn modelId="{9107BF17-33EC-4796-B62E-593412915FAF}" type="presParOf" srcId="{3C4D1CD5-186A-4EDC-B1BE-A02A11DAC11E}" destId="{B1601A43-FE50-4065-B5A4-2CB9C1E239D3}" srcOrd="1" destOrd="0" presId="urn:microsoft.com/office/officeart/2005/8/layout/chevron2"/>
    <dgm:cxn modelId="{29E75F2A-A2B8-41C9-ABED-0AE9C3626792}" type="presParOf" srcId="{3C4D1CD5-186A-4EDC-B1BE-A02A11DAC11E}" destId="{588C74C7-7A23-4706-AC6C-99DCE55C96DF}" srcOrd="2" destOrd="0" presId="urn:microsoft.com/office/officeart/2005/8/layout/chevron2"/>
    <dgm:cxn modelId="{BB06826D-20B2-46A0-BBE2-5252C4365501}" type="presParOf" srcId="{588C74C7-7A23-4706-AC6C-99DCE55C96DF}" destId="{634ADBBD-E0D9-4418-BADC-DE4FABE18567}" srcOrd="0" destOrd="0" presId="urn:microsoft.com/office/officeart/2005/8/layout/chevron2"/>
    <dgm:cxn modelId="{CDD7D3B6-2EF0-4702-8899-598F50992A25}" type="presParOf" srcId="{588C74C7-7A23-4706-AC6C-99DCE55C96DF}" destId="{A5F93A7E-124C-486F-9C9F-986A82237EDE}" srcOrd="1" destOrd="0" presId="urn:microsoft.com/office/officeart/2005/8/layout/chevron2"/>
    <dgm:cxn modelId="{D4DAABD6-6E56-48CB-9675-CCA1788E368E}" type="presParOf" srcId="{3C4D1CD5-186A-4EDC-B1BE-A02A11DAC11E}" destId="{4913E68D-4CD5-49C0-A74D-B88582B954AD}" srcOrd="3" destOrd="0" presId="urn:microsoft.com/office/officeart/2005/8/layout/chevron2"/>
    <dgm:cxn modelId="{B791449C-DAAF-4B54-BDD6-2824DDEC62F3}" type="presParOf" srcId="{3C4D1CD5-186A-4EDC-B1BE-A02A11DAC11E}" destId="{288F85B4-4D5D-4514-B481-6729674FB477}" srcOrd="4" destOrd="0" presId="urn:microsoft.com/office/officeart/2005/8/layout/chevron2"/>
    <dgm:cxn modelId="{5A75E047-819D-4207-B88B-8AD9D6D05265}" type="presParOf" srcId="{288F85B4-4D5D-4514-B481-6729674FB477}" destId="{CFC56B13-917E-421B-B4F9-1690489F427F}" srcOrd="0" destOrd="0" presId="urn:microsoft.com/office/officeart/2005/8/layout/chevron2"/>
    <dgm:cxn modelId="{C2C13F8E-50F3-4653-B46C-FD93187838DB}" type="presParOf" srcId="{288F85B4-4D5D-4514-B481-6729674FB477}" destId="{0627ABED-A2AB-4268-A5B1-85C6F6323AE7}" srcOrd="1" destOrd="0" presId="urn:microsoft.com/office/officeart/2005/8/layout/chevron2"/>
    <dgm:cxn modelId="{9627BB20-FE49-4F98-B3B1-0CDFAB567E30}" type="presParOf" srcId="{3C4D1CD5-186A-4EDC-B1BE-A02A11DAC11E}" destId="{61F93260-0A19-4E8F-82E8-FE386C12E9B2}" srcOrd="5" destOrd="0" presId="urn:microsoft.com/office/officeart/2005/8/layout/chevron2"/>
    <dgm:cxn modelId="{8CEC8666-85FD-47B9-A46F-64669A413873}" type="presParOf" srcId="{3C4D1CD5-186A-4EDC-B1BE-A02A11DAC11E}" destId="{A3DA7D6D-563C-4475-82FA-9B51E5DBAFCD}" srcOrd="6" destOrd="0" presId="urn:microsoft.com/office/officeart/2005/8/layout/chevron2"/>
    <dgm:cxn modelId="{76ED66E4-51AF-4458-99CA-8A7A99B47243}" type="presParOf" srcId="{A3DA7D6D-563C-4475-82FA-9B51E5DBAFCD}" destId="{8D43B266-4316-4F90-A82B-492E4BDB49CA}" srcOrd="0" destOrd="0" presId="urn:microsoft.com/office/officeart/2005/8/layout/chevron2"/>
    <dgm:cxn modelId="{953E4F4C-56AA-49EB-AC61-FBE3DFE98855}" type="presParOf" srcId="{A3DA7D6D-563C-4475-82FA-9B51E5DBAFCD}" destId="{335086B8-F4DB-458B-AFBA-BBFF9ED8AB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5CF386-E416-4758-876E-A3B2236BBBF1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38BA099-77A6-400E-A66F-FE6F2D049743}">
      <dgm:prSet phldrT="[Текст]"/>
      <dgm:spPr/>
      <dgm:t>
        <a:bodyPr/>
        <a:lstStyle/>
        <a:p>
          <a:r>
            <a:rPr lang="ru-RU" dirty="0" smtClean="0"/>
            <a:t>3.1</a:t>
          </a:r>
          <a:endParaRPr lang="ru-RU" dirty="0"/>
        </a:p>
      </dgm:t>
    </dgm:pt>
    <dgm:pt modelId="{C14F8E95-EB2E-4104-B99C-3DEAC645E4E4}" type="parTrans" cxnId="{7A9259C1-5484-479B-81F7-8A0488973E19}">
      <dgm:prSet/>
      <dgm:spPr/>
      <dgm:t>
        <a:bodyPr/>
        <a:lstStyle/>
        <a:p>
          <a:endParaRPr lang="ru-RU"/>
        </a:p>
      </dgm:t>
    </dgm:pt>
    <dgm:pt modelId="{AA1BB81D-56B9-4036-84BE-CA200A51F299}" type="sibTrans" cxnId="{7A9259C1-5484-479B-81F7-8A0488973E19}">
      <dgm:prSet/>
      <dgm:spPr/>
      <dgm:t>
        <a:bodyPr/>
        <a:lstStyle/>
        <a:p>
          <a:endParaRPr lang="ru-RU"/>
        </a:p>
      </dgm:t>
    </dgm:pt>
    <dgm:pt modelId="{E3728127-2D44-47C7-8FB6-B1A7D41B2F7A}">
      <dgm:prSet phldrT="[Текст]"/>
      <dgm:spPr/>
      <dgm:t>
        <a:bodyPr/>
        <a:lstStyle/>
        <a:p>
          <a:r>
            <a:rPr lang="ru-RU" dirty="0" smtClean="0"/>
            <a:t>Анкета «Восприимчивость педагогов к новому»</a:t>
          </a:r>
          <a:endParaRPr lang="ru-RU" dirty="0"/>
        </a:p>
      </dgm:t>
    </dgm:pt>
    <dgm:pt modelId="{4AE4D72F-3E9F-48A6-AF83-E11B9A19E8E3}" type="parTrans" cxnId="{72A4B669-9206-44B2-A4D2-3A608771C688}">
      <dgm:prSet/>
      <dgm:spPr/>
      <dgm:t>
        <a:bodyPr/>
        <a:lstStyle/>
        <a:p>
          <a:endParaRPr lang="ru-RU"/>
        </a:p>
      </dgm:t>
    </dgm:pt>
    <dgm:pt modelId="{33E198CF-C5F4-40E8-AB51-4F9F9495A565}" type="sibTrans" cxnId="{72A4B669-9206-44B2-A4D2-3A608771C688}">
      <dgm:prSet/>
      <dgm:spPr/>
      <dgm:t>
        <a:bodyPr/>
        <a:lstStyle/>
        <a:p>
          <a:endParaRPr lang="ru-RU"/>
        </a:p>
      </dgm:t>
    </dgm:pt>
    <dgm:pt modelId="{6832A991-72BC-42B3-AD06-38B655EEA3E2}">
      <dgm:prSet phldrT="[Текст]"/>
      <dgm:spPr/>
      <dgm:t>
        <a:bodyPr/>
        <a:lstStyle/>
        <a:p>
          <a:r>
            <a:rPr lang="ru-RU" dirty="0" smtClean="0"/>
            <a:t>3.2</a:t>
          </a:r>
          <a:endParaRPr lang="ru-RU" dirty="0"/>
        </a:p>
      </dgm:t>
    </dgm:pt>
    <dgm:pt modelId="{09F5F726-5310-496B-A6A8-B4541F21B9A5}" type="parTrans" cxnId="{DDB9DE64-BD0B-423C-9D28-C2726C7F5862}">
      <dgm:prSet/>
      <dgm:spPr/>
      <dgm:t>
        <a:bodyPr/>
        <a:lstStyle/>
        <a:p>
          <a:endParaRPr lang="ru-RU"/>
        </a:p>
      </dgm:t>
    </dgm:pt>
    <dgm:pt modelId="{2D4C8B2A-5CB0-46E0-8EC0-E99DE2D42559}" type="sibTrans" cxnId="{DDB9DE64-BD0B-423C-9D28-C2726C7F5862}">
      <dgm:prSet/>
      <dgm:spPr/>
      <dgm:t>
        <a:bodyPr/>
        <a:lstStyle/>
        <a:p>
          <a:endParaRPr lang="ru-RU"/>
        </a:p>
      </dgm:t>
    </dgm:pt>
    <dgm:pt modelId="{3B915604-F140-47BC-A55C-40715ABC482C}">
      <dgm:prSet phldrT="[Текст]"/>
      <dgm:spPr/>
      <dgm:t>
        <a:bodyPr/>
        <a:lstStyle/>
        <a:p>
          <a:r>
            <a:rPr lang="ru-RU" dirty="0" smtClean="0"/>
            <a:t>Информационная готовность педагогического коллектива </a:t>
          </a:r>
          <a:endParaRPr lang="ru-RU" dirty="0"/>
        </a:p>
      </dgm:t>
    </dgm:pt>
    <dgm:pt modelId="{11954CE2-A6D7-443D-8613-415956C01451}" type="parTrans" cxnId="{EAB0015C-CFC3-42B5-ACAB-99109F82BC28}">
      <dgm:prSet/>
      <dgm:spPr/>
      <dgm:t>
        <a:bodyPr/>
        <a:lstStyle/>
        <a:p>
          <a:endParaRPr lang="ru-RU"/>
        </a:p>
      </dgm:t>
    </dgm:pt>
    <dgm:pt modelId="{6F9D70F3-859B-4B20-A5A3-061AC3036886}" type="sibTrans" cxnId="{EAB0015C-CFC3-42B5-ACAB-99109F82BC28}">
      <dgm:prSet/>
      <dgm:spPr/>
      <dgm:t>
        <a:bodyPr/>
        <a:lstStyle/>
        <a:p>
          <a:endParaRPr lang="ru-RU"/>
        </a:p>
      </dgm:t>
    </dgm:pt>
    <dgm:pt modelId="{56DF1AEA-5A2E-4167-BABC-346613587D77}">
      <dgm:prSet phldrT="[Текст]"/>
      <dgm:spPr/>
      <dgm:t>
        <a:bodyPr/>
        <a:lstStyle/>
        <a:p>
          <a:r>
            <a:rPr lang="ru-RU" dirty="0" smtClean="0"/>
            <a:t>3.3</a:t>
          </a:r>
          <a:endParaRPr lang="ru-RU" dirty="0"/>
        </a:p>
      </dgm:t>
    </dgm:pt>
    <dgm:pt modelId="{F32CEDDF-D63D-4F7F-BA78-E30035D86472}" type="parTrans" cxnId="{AB2BEC90-A54C-4B11-B649-A78EBC76EC69}">
      <dgm:prSet/>
      <dgm:spPr/>
      <dgm:t>
        <a:bodyPr/>
        <a:lstStyle/>
        <a:p>
          <a:endParaRPr lang="ru-RU"/>
        </a:p>
      </dgm:t>
    </dgm:pt>
    <dgm:pt modelId="{BAEBBABE-CBEB-4ACB-8FAB-5A7004C47C5C}" type="sibTrans" cxnId="{AB2BEC90-A54C-4B11-B649-A78EBC76EC69}">
      <dgm:prSet/>
      <dgm:spPr/>
      <dgm:t>
        <a:bodyPr/>
        <a:lstStyle/>
        <a:p>
          <a:endParaRPr lang="ru-RU"/>
        </a:p>
      </dgm:t>
    </dgm:pt>
    <dgm:pt modelId="{3AF26AFC-BF1F-4962-BAEF-34F98B8C3671}">
      <dgm:prSet phldrT="[Текст]"/>
      <dgm:spPr/>
      <dgm:t>
        <a:bodyPr/>
        <a:lstStyle/>
        <a:p>
          <a:r>
            <a:rPr lang="ru-RU" dirty="0" smtClean="0"/>
            <a:t>Мотивационная готовность педагогического коллектива к освоению новшеств</a:t>
          </a:r>
          <a:endParaRPr lang="ru-RU" dirty="0"/>
        </a:p>
      </dgm:t>
    </dgm:pt>
    <dgm:pt modelId="{3E57542F-DD23-48F8-80DC-0819E9FADB39}" type="parTrans" cxnId="{C735335D-DCA9-462F-9745-4920E12EE90C}">
      <dgm:prSet/>
      <dgm:spPr/>
      <dgm:t>
        <a:bodyPr/>
        <a:lstStyle/>
        <a:p>
          <a:endParaRPr lang="ru-RU"/>
        </a:p>
      </dgm:t>
    </dgm:pt>
    <dgm:pt modelId="{80250520-ECF0-431A-8D95-A561793196FE}" type="sibTrans" cxnId="{C735335D-DCA9-462F-9745-4920E12EE90C}">
      <dgm:prSet/>
      <dgm:spPr/>
      <dgm:t>
        <a:bodyPr/>
        <a:lstStyle/>
        <a:p>
          <a:endParaRPr lang="ru-RU"/>
        </a:p>
      </dgm:t>
    </dgm:pt>
    <dgm:pt modelId="{47ABE79B-B273-4931-9E92-DD50AF1C5E2B}">
      <dgm:prSet phldrT="[Текст]"/>
      <dgm:spPr/>
      <dgm:t>
        <a:bodyPr/>
        <a:lstStyle/>
        <a:p>
          <a:r>
            <a:rPr lang="ru-RU" dirty="0" smtClean="0"/>
            <a:t>3.4</a:t>
          </a:r>
          <a:endParaRPr lang="ru-RU" dirty="0"/>
        </a:p>
      </dgm:t>
    </dgm:pt>
    <dgm:pt modelId="{E1442FEC-7358-4DEF-BF97-E6338BCBF516}" type="parTrans" cxnId="{90CF6799-0F1E-4989-AADE-CBFF8597B1A1}">
      <dgm:prSet/>
      <dgm:spPr/>
      <dgm:t>
        <a:bodyPr/>
        <a:lstStyle/>
        <a:p>
          <a:endParaRPr lang="ru-RU"/>
        </a:p>
      </dgm:t>
    </dgm:pt>
    <dgm:pt modelId="{3886B34D-5960-4B15-97AC-37DFC6952827}" type="sibTrans" cxnId="{90CF6799-0F1E-4989-AADE-CBFF8597B1A1}">
      <dgm:prSet/>
      <dgm:spPr/>
      <dgm:t>
        <a:bodyPr/>
        <a:lstStyle/>
        <a:p>
          <a:endParaRPr lang="ru-RU"/>
        </a:p>
      </dgm:t>
    </dgm:pt>
    <dgm:pt modelId="{B868CA17-1781-44C5-8239-3AC488ECECA2}">
      <dgm:prSet/>
      <dgm:spPr/>
      <dgm:t>
        <a:bodyPr/>
        <a:lstStyle/>
        <a:p>
          <a:r>
            <a:rPr lang="ru-RU" dirty="0" err="1" smtClean="0"/>
            <a:t>Антиинновационные</a:t>
          </a:r>
          <a:r>
            <a:rPr lang="ru-RU" dirty="0" smtClean="0"/>
            <a:t> барьеры учителей препятствующие освоению инноваций   </a:t>
          </a:r>
          <a:endParaRPr lang="ru-RU" dirty="0"/>
        </a:p>
      </dgm:t>
    </dgm:pt>
    <dgm:pt modelId="{17038A88-2780-4E4B-BB02-CB937BB9DC6D}" type="parTrans" cxnId="{AEF771CE-2E0E-4548-9D65-533879DB484D}">
      <dgm:prSet/>
      <dgm:spPr/>
      <dgm:t>
        <a:bodyPr/>
        <a:lstStyle/>
        <a:p>
          <a:endParaRPr lang="ru-RU"/>
        </a:p>
      </dgm:t>
    </dgm:pt>
    <dgm:pt modelId="{99AC3058-8E7E-4AE5-B428-A0AC9085AB48}" type="sibTrans" cxnId="{AEF771CE-2E0E-4548-9D65-533879DB484D}">
      <dgm:prSet/>
      <dgm:spPr/>
      <dgm:t>
        <a:bodyPr/>
        <a:lstStyle/>
        <a:p>
          <a:endParaRPr lang="ru-RU"/>
        </a:p>
      </dgm:t>
    </dgm:pt>
    <dgm:pt modelId="{F497B372-23E0-4A08-807F-8F0824A428AF}">
      <dgm:prSet phldrT="[Текст]"/>
      <dgm:spPr/>
      <dgm:t>
        <a:bodyPr/>
        <a:lstStyle/>
        <a:p>
          <a:r>
            <a:rPr lang="ru-RU" dirty="0" smtClean="0"/>
            <a:t>3.5</a:t>
          </a:r>
          <a:endParaRPr lang="ru-RU" dirty="0"/>
        </a:p>
      </dgm:t>
    </dgm:pt>
    <dgm:pt modelId="{7719E8ED-6C71-4042-8715-62657DC316A7}" type="parTrans" cxnId="{8BF51851-6C8C-4EF0-B0E8-FD34197894D1}">
      <dgm:prSet/>
      <dgm:spPr/>
      <dgm:t>
        <a:bodyPr/>
        <a:lstStyle/>
        <a:p>
          <a:endParaRPr lang="ru-RU"/>
        </a:p>
      </dgm:t>
    </dgm:pt>
    <dgm:pt modelId="{8FA7EC3E-83D9-4730-9011-415C9970D21E}" type="sibTrans" cxnId="{8BF51851-6C8C-4EF0-B0E8-FD34197894D1}">
      <dgm:prSet/>
      <dgm:spPr/>
      <dgm:t>
        <a:bodyPr/>
        <a:lstStyle/>
        <a:p>
          <a:endParaRPr lang="ru-RU"/>
        </a:p>
      </dgm:t>
    </dgm:pt>
    <dgm:pt modelId="{9D2EEE8E-C6A0-4D93-AD07-C03C14EEDB40}">
      <dgm:prSet/>
      <dgm:spPr/>
      <dgm:t>
        <a:bodyPr/>
        <a:lstStyle/>
        <a:p>
          <a:r>
            <a:rPr lang="ru-RU" dirty="0" smtClean="0"/>
            <a:t>Уровень новаторства учителей в школьном коллективе    </a:t>
          </a:r>
          <a:endParaRPr lang="ru-RU" dirty="0"/>
        </a:p>
      </dgm:t>
    </dgm:pt>
    <dgm:pt modelId="{D2D618CB-E99C-422C-9241-D960F86C1170}" type="parTrans" cxnId="{56850A15-FB1D-42BB-8B7F-D93E369F72C5}">
      <dgm:prSet/>
      <dgm:spPr/>
    </dgm:pt>
    <dgm:pt modelId="{C3062275-8B90-4AF6-9D3A-C7EC8D2BA2E6}" type="sibTrans" cxnId="{56850A15-FB1D-42BB-8B7F-D93E369F72C5}">
      <dgm:prSet/>
      <dgm:spPr/>
    </dgm:pt>
    <dgm:pt modelId="{3C4D1CD5-186A-4EDC-B1BE-A02A11DAC11E}" type="pres">
      <dgm:prSet presAssocID="{6D5CF386-E416-4758-876E-A3B2236BBB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58AEC-3C7F-49F1-8898-9DC87F064FC3}" type="pres">
      <dgm:prSet presAssocID="{E38BA099-77A6-400E-A66F-FE6F2D049743}" presName="composite" presStyleCnt="0"/>
      <dgm:spPr/>
      <dgm:t>
        <a:bodyPr/>
        <a:lstStyle/>
        <a:p>
          <a:endParaRPr lang="ru-RU"/>
        </a:p>
      </dgm:t>
    </dgm:pt>
    <dgm:pt modelId="{6277842B-7931-4B1C-BF6D-B16A5FEBE2B1}" type="pres">
      <dgm:prSet presAssocID="{E38BA099-77A6-400E-A66F-FE6F2D04974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00497-00D0-4D5A-B9F6-A85121D0CE9F}" type="pres">
      <dgm:prSet presAssocID="{E38BA099-77A6-400E-A66F-FE6F2D04974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01A43-FE50-4065-B5A4-2CB9C1E239D3}" type="pres">
      <dgm:prSet presAssocID="{AA1BB81D-56B9-4036-84BE-CA200A51F299}" presName="sp" presStyleCnt="0"/>
      <dgm:spPr/>
      <dgm:t>
        <a:bodyPr/>
        <a:lstStyle/>
        <a:p>
          <a:endParaRPr lang="ru-RU"/>
        </a:p>
      </dgm:t>
    </dgm:pt>
    <dgm:pt modelId="{588C74C7-7A23-4706-AC6C-99DCE55C96DF}" type="pres">
      <dgm:prSet presAssocID="{6832A991-72BC-42B3-AD06-38B655EEA3E2}" presName="composite" presStyleCnt="0"/>
      <dgm:spPr/>
      <dgm:t>
        <a:bodyPr/>
        <a:lstStyle/>
        <a:p>
          <a:endParaRPr lang="ru-RU"/>
        </a:p>
      </dgm:t>
    </dgm:pt>
    <dgm:pt modelId="{634ADBBD-E0D9-4418-BADC-DE4FABE18567}" type="pres">
      <dgm:prSet presAssocID="{6832A991-72BC-42B3-AD06-38B655EEA3E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93A7E-124C-486F-9C9F-986A82237EDE}" type="pres">
      <dgm:prSet presAssocID="{6832A991-72BC-42B3-AD06-38B655EEA3E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3E68D-4CD5-49C0-A74D-B88582B954AD}" type="pres">
      <dgm:prSet presAssocID="{2D4C8B2A-5CB0-46E0-8EC0-E99DE2D42559}" presName="sp" presStyleCnt="0"/>
      <dgm:spPr/>
      <dgm:t>
        <a:bodyPr/>
        <a:lstStyle/>
        <a:p>
          <a:endParaRPr lang="ru-RU"/>
        </a:p>
      </dgm:t>
    </dgm:pt>
    <dgm:pt modelId="{288F85B4-4D5D-4514-B481-6729674FB477}" type="pres">
      <dgm:prSet presAssocID="{56DF1AEA-5A2E-4167-BABC-346613587D77}" presName="composite" presStyleCnt="0"/>
      <dgm:spPr/>
      <dgm:t>
        <a:bodyPr/>
        <a:lstStyle/>
        <a:p>
          <a:endParaRPr lang="ru-RU"/>
        </a:p>
      </dgm:t>
    </dgm:pt>
    <dgm:pt modelId="{CFC56B13-917E-421B-B4F9-1690489F427F}" type="pres">
      <dgm:prSet presAssocID="{56DF1AEA-5A2E-4167-BABC-346613587D7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7ABED-A2AB-4268-A5B1-85C6F6323AE7}" type="pres">
      <dgm:prSet presAssocID="{56DF1AEA-5A2E-4167-BABC-346613587D7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93260-0A19-4E8F-82E8-FE386C12E9B2}" type="pres">
      <dgm:prSet presAssocID="{BAEBBABE-CBEB-4ACB-8FAB-5A7004C47C5C}" presName="sp" presStyleCnt="0"/>
      <dgm:spPr/>
      <dgm:t>
        <a:bodyPr/>
        <a:lstStyle/>
        <a:p>
          <a:endParaRPr lang="ru-RU"/>
        </a:p>
      </dgm:t>
    </dgm:pt>
    <dgm:pt modelId="{A3DA7D6D-563C-4475-82FA-9B51E5DBAFCD}" type="pres">
      <dgm:prSet presAssocID="{47ABE79B-B273-4931-9E92-DD50AF1C5E2B}" presName="composite" presStyleCnt="0"/>
      <dgm:spPr/>
      <dgm:t>
        <a:bodyPr/>
        <a:lstStyle/>
        <a:p>
          <a:endParaRPr lang="ru-RU"/>
        </a:p>
      </dgm:t>
    </dgm:pt>
    <dgm:pt modelId="{8D43B266-4316-4F90-A82B-492E4BDB49CA}" type="pres">
      <dgm:prSet presAssocID="{47ABE79B-B273-4931-9E92-DD50AF1C5E2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086B8-F4DB-458B-AFBA-BBFF9ED8AB05}" type="pres">
      <dgm:prSet presAssocID="{47ABE79B-B273-4931-9E92-DD50AF1C5E2B}" presName="descendantText" presStyleLbl="alignAcc1" presStyleIdx="3" presStyleCnt="5" custLinFactNeighborX="-99" custLinFactNeighborY="-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BA199-98DC-43E2-8DA1-258460A49C40}" type="pres">
      <dgm:prSet presAssocID="{3886B34D-5960-4B15-97AC-37DFC6952827}" presName="sp" presStyleCnt="0"/>
      <dgm:spPr/>
      <dgm:t>
        <a:bodyPr/>
        <a:lstStyle/>
        <a:p>
          <a:endParaRPr lang="ru-RU"/>
        </a:p>
      </dgm:t>
    </dgm:pt>
    <dgm:pt modelId="{60107E4D-FC52-4732-BE87-B42ABE619AB1}" type="pres">
      <dgm:prSet presAssocID="{F497B372-23E0-4A08-807F-8F0824A428AF}" presName="composite" presStyleCnt="0"/>
      <dgm:spPr/>
      <dgm:t>
        <a:bodyPr/>
        <a:lstStyle/>
        <a:p>
          <a:endParaRPr lang="ru-RU"/>
        </a:p>
      </dgm:t>
    </dgm:pt>
    <dgm:pt modelId="{5AEA9C94-065A-43FD-BB71-49F39B406141}" type="pres">
      <dgm:prSet presAssocID="{F497B372-23E0-4A08-807F-8F0824A428A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82740-AE42-4CC5-908D-50E58DD1ABD1}" type="pres">
      <dgm:prSet presAssocID="{F497B372-23E0-4A08-807F-8F0824A428A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CA359-A79F-475C-8396-9F8CE11068EA}" type="presOf" srcId="{6D5CF386-E416-4758-876E-A3B2236BBBF1}" destId="{3C4D1CD5-186A-4EDC-B1BE-A02A11DAC11E}" srcOrd="0" destOrd="0" presId="urn:microsoft.com/office/officeart/2005/8/layout/chevron2"/>
    <dgm:cxn modelId="{46A0FCA6-2D05-43DE-AA8C-06947AE39261}" type="presOf" srcId="{E3728127-2D44-47C7-8FB6-B1A7D41B2F7A}" destId="{8DE00497-00D0-4D5A-B9F6-A85121D0CE9F}" srcOrd="0" destOrd="0" presId="urn:microsoft.com/office/officeart/2005/8/layout/chevron2"/>
    <dgm:cxn modelId="{72A4B669-9206-44B2-A4D2-3A608771C688}" srcId="{E38BA099-77A6-400E-A66F-FE6F2D049743}" destId="{E3728127-2D44-47C7-8FB6-B1A7D41B2F7A}" srcOrd="0" destOrd="0" parTransId="{4AE4D72F-3E9F-48A6-AF83-E11B9A19E8E3}" sibTransId="{33E198CF-C5F4-40E8-AB51-4F9F9495A565}"/>
    <dgm:cxn modelId="{DDB9DE64-BD0B-423C-9D28-C2726C7F5862}" srcId="{6D5CF386-E416-4758-876E-A3B2236BBBF1}" destId="{6832A991-72BC-42B3-AD06-38B655EEA3E2}" srcOrd="1" destOrd="0" parTransId="{09F5F726-5310-496B-A6A8-B4541F21B9A5}" sibTransId="{2D4C8B2A-5CB0-46E0-8EC0-E99DE2D42559}"/>
    <dgm:cxn modelId="{AEF771CE-2E0E-4548-9D65-533879DB484D}" srcId="{47ABE79B-B273-4931-9E92-DD50AF1C5E2B}" destId="{B868CA17-1781-44C5-8239-3AC488ECECA2}" srcOrd="0" destOrd="0" parTransId="{17038A88-2780-4E4B-BB02-CB937BB9DC6D}" sibTransId="{99AC3058-8E7E-4AE5-B428-A0AC9085AB48}"/>
    <dgm:cxn modelId="{90CF6799-0F1E-4989-AADE-CBFF8597B1A1}" srcId="{6D5CF386-E416-4758-876E-A3B2236BBBF1}" destId="{47ABE79B-B273-4931-9E92-DD50AF1C5E2B}" srcOrd="3" destOrd="0" parTransId="{E1442FEC-7358-4DEF-BF97-E6338BCBF516}" sibTransId="{3886B34D-5960-4B15-97AC-37DFC6952827}"/>
    <dgm:cxn modelId="{7A9259C1-5484-479B-81F7-8A0488973E19}" srcId="{6D5CF386-E416-4758-876E-A3B2236BBBF1}" destId="{E38BA099-77A6-400E-A66F-FE6F2D049743}" srcOrd="0" destOrd="0" parTransId="{C14F8E95-EB2E-4104-B99C-3DEAC645E4E4}" sibTransId="{AA1BB81D-56B9-4036-84BE-CA200A51F299}"/>
    <dgm:cxn modelId="{57ABD5C0-D668-4086-B743-CF76E8D54C04}" type="presOf" srcId="{3B915604-F140-47BC-A55C-40715ABC482C}" destId="{A5F93A7E-124C-486F-9C9F-986A82237EDE}" srcOrd="0" destOrd="0" presId="urn:microsoft.com/office/officeart/2005/8/layout/chevron2"/>
    <dgm:cxn modelId="{CC6B9409-52C8-422A-BAAE-122F1C7F2652}" type="presOf" srcId="{6832A991-72BC-42B3-AD06-38B655EEA3E2}" destId="{634ADBBD-E0D9-4418-BADC-DE4FABE18567}" srcOrd="0" destOrd="0" presId="urn:microsoft.com/office/officeart/2005/8/layout/chevron2"/>
    <dgm:cxn modelId="{5A10F0CD-B009-49A6-9612-632BD9E94903}" type="presOf" srcId="{F497B372-23E0-4A08-807F-8F0824A428AF}" destId="{5AEA9C94-065A-43FD-BB71-49F39B406141}" srcOrd="0" destOrd="0" presId="urn:microsoft.com/office/officeart/2005/8/layout/chevron2"/>
    <dgm:cxn modelId="{56850A15-FB1D-42BB-8B7F-D93E369F72C5}" srcId="{F497B372-23E0-4A08-807F-8F0824A428AF}" destId="{9D2EEE8E-C6A0-4D93-AD07-C03C14EEDB40}" srcOrd="0" destOrd="0" parTransId="{D2D618CB-E99C-422C-9241-D960F86C1170}" sibTransId="{C3062275-8B90-4AF6-9D3A-C7EC8D2BA2E6}"/>
    <dgm:cxn modelId="{42C0A517-0E1F-45B0-8F20-282CF9393BDF}" type="presOf" srcId="{3AF26AFC-BF1F-4962-BAEF-34F98B8C3671}" destId="{0627ABED-A2AB-4268-A5B1-85C6F6323AE7}" srcOrd="0" destOrd="0" presId="urn:microsoft.com/office/officeart/2005/8/layout/chevron2"/>
    <dgm:cxn modelId="{AB2BEC90-A54C-4B11-B649-A78EBC76EC69}" srcId="{6D5CF386-E416-4758-876E-A3B2236BBBF1}" destId="{56DF1AEA-5A2E-4167-BABC-346613587D77}" srcOrd="2" destOrd="0" parTransId="{F32CEDDF-D63D-4F7F-BA78-E30035D86472}" sibTransId="{BAEBBABE-CBEB-4ACB-8FAB-5A7004C47C5C}"/>
    <dgm:cxn modelId="{C735335D-DCA9-462F-9745-4920E12EE90C}" srcId="{56DF1AEA-5A2E-4167-BABC-346613587D77}" destId="{3AF26AFC-BF1F-4962-BAEF-34F98B8C3671}" srcOrd="0" destOrd="0" parTransId="{3E57542F-DD23-48F8-80DC-0819E9FADB39}" sibTransId="{80250520-ECF0-431A-8D95-A561793196FE}"/>
    <dgm:cxn modelId="{9B800D8B-174E-491B-9255-89A1AA7025F5}" type="presOf" srcId="{47ABE79B-B273-4931-9E92-DD50AF1C5E2B}" destId="{8D43B266-4316-4F90-A82B-492E4BDB49CA}" srcOrd="0" destOrd="0" presId="urn:microsoft.com/office/officeart/2005/8/layout/chevron2"/>
    <dgm:cxn modelId="{8BF51851-6C8C-4EF0-B0E8-FD34197894D1}" srcId="{6D5CF386-E416-4758-876E-A3B2236BBBF1}" destId="{F497B372-23E0-4A08-807F-8F0824A428AF}" srcOrd="4" destOrd="0" parTransId="{7719E8ED-6C71-4042-8715-62657DC316A7}" sibTransId="{8FA7EC3E-83D9-4730-9011-415C9970D21E}"/>
    <dgm:cxn modelId="{604BAD74-359C-4874-805F-CBA8396D6447}" type="presOf" srcId="{E38BA099-77A6-400E-A66F-FE6F2D049743}" destId="{6277842B-7931-4B1C-BF6D-B16A5FEBE2B1}" srcOrd="0" destOrd="0" presId="urn:microsoft.com/office/officeart/2005/8/layout/chevron2"/>
    <dgm:cxn modelId="{4F7B5453-053B-4092-89BE-4F1CD5D7C28D}" type="presOf" srcId="{9D2EEE8E-C6A0-4D93-AD07-C03C14EEDB40}" destId="{62982740-AE42-4CC5-908D-50E58DD1ABD1}" srcOrd="0" destOrd="0" presId="urn:microsoft.com/office/officeart/2005/8/layout/chevron2"/>
    <dgm:cxn modelId="{59D7F779-7357-4FB3-AB74-77692B855D6D}" type="presOf" srcId="{56DF1AEA-5A2E-4167-BABC-346613587D77}" destId="{CFC56B13-917E-421B-B4F9-1690489F427F}" srcOrd="0" destOrd="0" presId="urn:microsoft.com/office/officeart/2005/8/layout/chevron2"/>
    <dgm:cxn modelId="{6F6A1F84-1597-43BD-8ACF-1E90EE0BD2F9}" type="presOf" srcId="{B868CA17-1781-44C5-8239-3AC488ECECA2}" destId="{335086B8-F4DB-458B-AFBA-BBFF9ED8AB05}" srcOrd="0" destOrd="0" presId="urn:microsoft.com/office/officeart/2005/8/layout/chevron2"/>
    <dgm:cxn modelId="{EAB0015C-CFC3-42B5-ACAB-99109F82BC28}" srcId="{6832A991-72BC-42B3-AD06-38B655EEA3E2}" destId="{3B915604-F140-47BC-A55C-40715ABC482C}" srcOrd="0" destOrd="0" parTransId="{11954CE2-A6D7-443D-8613-415956C01451}" sibTransId="{6F9D70F3-859B-4B20-A5A3-061AC3036886}"/>
    <dgm:cxn modelId="{9B102FC7-2A0E-449C-B131-2ACF51E245BA}" type="presParOf" srcId="{3C4D1CD5-186A-4EDC-B1BE-A02A11DAC11E}" destId="{1B258AEC-3C7F-49F1-8898-9DC87F064FC3}" srcOrd="0" destOrd="0" presId="urn:microsoft.com/office/officeart/2005/8/layout/chevron2"/>
    <dgm:cxn modelId="{09025011-90F6-4185-906A-CF5E5A57ED0F}" type="presParOf" srcId="{1B258AEC-3C7F-49F1-8898-9DC87F064FC3}" destId="{6277842B-7931-4B1C-BF6D-B16A5FEBE2B1}" srcOrd="0" destOrd="0" presId="urn:microsoft.com/office/officeart/2005/8/layout/chevron2"/>
    <dgm:cxn modelId="{885A7797-4A03-4025-B12D-B64228B1FAC4}" type="presParOf" srcId="{1B258AEC-3C7F-49F1-8898-9DC87F064FC3}" destId="{8DE00497-00D0-4D5A-B9F6-A85121D0CE9F}" srcOrd="1" destOrd="0" presId="urn:microsoft.com/office/officeart/2005/8/layout/chevron2"/>
    <dgm:cxn modelId="{ACFDA1B5-D375-43AA-B343-21687837FA15}" type="presParOf" srcId="{3C4D1CD5-186A-4EDC-B1BE-A02A11DAC11E}" destId="{B1601A43-FE50-4065-B5A4-2CB9C1E239D3}" srcOrd="1" destOrd="0" presId="urn:microsoft.com/office/officeart/2005/8/layout/chevron2"/>
    <dgm:cxn modelId="{B54DA02B-AA48-420B-9EDF-B27C4CBE4001}" type="presParOf" srcId="{3C4D1CD5-186A-4EDC-B1BE-A02A11DAC11E}" destId="{588C74C7-7A23-4706-AC6C-99DCE55C96DF}" srcOrd="2" destOrd="0" presId="urn:microsoft.com/office/officeart/2005/8/layout/chevron2"/>
    <dgm:cxn modelId="{3E1D281F-B091-4C53-A950-8A798A5F6405}" type="presParOf" srcId="{588C74C7-7A23-4706-AC6C-99DCE55C96DF}" destId="{634ADBBD-E0D9-4418-BADC-DE4FABE18567}" srcOrd="0" destOrd="0" presId="urn:microsoft.com/office/officeart/2005/8/layout/chevron2"/>
    <dgm:cxn modelId="{10999830-8B13-4BA2-B2D1-583644962CAE}" type="presParOf" srcId="{588C74C7-7A23-4706-AC6C-99DCE55C96DF}" destId="{A5F93A7E-124C-486F-9C9F-986A82237EDE}" srcOrd="1" destOrd="0" presId="urn:microsoft.com/office/officeart/2005/8/layout/chevron2"/>
    <dgm:cxn modelId="{A7B1165D-7619-402A-B72A-A06DA0870354}" type="presParOf" srcId="{3C4D1CD5-186A-4EDC-B1BE-A02A11DAC11E}" destId="{4913E68D-4CD5-49C0-A74D-B88582B954AD}" srcOrd="3" destOrd="0" presId="urn:microsoft.com/office/officeart/2005/8/layout/chevron2"/>
    <dgm:cxn modelId="{B3473C40-E126-4035-99B0-0B9792DA6969}" type="presParOf" srcId="{3C4D1CD5-186A-4EDC-B1BE-A02A11DAC11E}" destId="{288F85B4-4D5D-4514-B481-6729674FB477}" srcOrd="4" destOrd="0" presId="urn:microsoft.com/office/officeart/2005/8/layout/chevron2"/>
    <dgm:cxn modelId="{520759BB-D740-4113-9D8E-053E37FF9F5F}" type="presParOf" srcId="{288F85B4-4D5D-4514-B481-6729674FB477}" destId="{CFC56B13-917E-421B-B4F9-1690489F427F}" srcOrd="0" destOrd="0" presId="urn:microsoft.com/office/officeart/2005/8/layout/chevron2"/>
    <dgm:cxn modelId="{844059B5-6FB1-4A1C-A9C0-B617A9B0CBAA}" type="presParOf" srcId="{288F85B4-4D5D-4514-B481-6729674FB477}" destId="{0627ABED-A2AB-4268-A5B1-85C6F6323AE7}" srcOrd="1" destOrd="0" presId="urn:microsoft.com/office/officeart/2005/8/layout/chevron2"/>
    <dgm:cxn modelId="{0EB69556-8FAC-4439-BB84-87F5DA9C55DA}" type="presParOf" srcId="{3C4D1CD5-186A-4EDC-B1BE-A02A11DAC11E}" destId="{61F93260-0A19-4E8F-82E8-FE386C12E9B2}" srcOrd="5" destOrd="0" presId="urn:microsoft.com/office/officeart/2005/8/layout/chevron2"/>
    <dgm:cxn modelId="{43989230-1005-4890-BFA8-52F13A1CBC1A}" type="presParOf" srcId="{3C4D1CD5-186A-4EDC-B1BE-A02A11DAC11E}" destId="{A3DA7D6D-563C-4475-82FA-9B51E5DBAFCD}" srcOrd="6" destOrd="0" presId="urn:microsoft.com/office/officeart/2005/8/layout/chevron2"/>
    <dgm:cxn modelId="{B7D62EF4-63B8-4D5B-BE1D-FFC77D7C509B}" type="presParOf" srcId="{A3DA7D6D-563C-4475-82FA-9B51E5DBAFCD}" destId="{8D43B266-4316-4F90-A82B-492E4BDB49CA}" srcOrd="0" destOrd="0" presId="urn:microsoft.com/office/officeart/2005/8/layout/chevron2"/>
    <dgm:cxn modelId="{93FEA98F-A0AC-4C62-A13C-6204AD929A00}" type="presParOf" srcId="{A3DA7D6D-563C-4475-82FA-9B51E5DBAFCD}" destId="{335086B8-F4DB-458B-AFBA-BBFF9ED8AB05}" srcOrd="1" destOrd="0" presId="urn:microsoft.com/office/officeart/2005/8/layout/chevron2"/>
    <dgm:cxn modelId="{DD0D51E2-64B3-4E5D-8326-D1E1078E1E18}" type="presParOf" srcId="{3C4D1CD5-186A-4EDC-B1BE-A02A11DAC11E}" destId="{501BA199-98DC-43E2-8DA1-258460A49C40}" srcOrd="7" destOrd="0" presId="urn:microsoft.com/office/officeart/2005/8/layout/chevron2"/>
    <dgm:cxn modelId="{A1250714-B846-48E7-BC76-2CD84F25BD25}" type="presParOf" srcId="{3C4D1CD5-186A-4EDC-B1BE-A02A11DAC11E}" destId="{60107E4D-FC52-4732-BE87-B42ABE619AB1}" srcOrd="8" destOrd="0" presId="urn:microsoft.com/office/officeart/2005/8/layout/chevron2"/>
    <dgm:cxn modelId="{B87F631A-593E-4032-A9C5-940BD47902DA}" type="presParOf" srcId="{60107E4D-FC52-4732-BE87-B42ABE619AB1}" destId="{5AEA9C94-065A-43FD-BB71-49F39B406141}" srcOrd="0" destOrd="0" presId="urn:microsoft.com/office/officeart/2005/8/layout/chevron2"/>
    <dgm:cxn modelId="{12BCD6C9-36FF-4688-9677-7BF5D5AFA2D2}" type="presParOf" srcId="{60107E4D-FC52-4732-BE87-B42ABE619AB1}" destId="{62982740-AE42-4CC5-908D-50E58DD1AB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3C861-6939-43FB-956A-98950567ABCB}">
      <dsp:nvSpPr>
        <dsp:cNvPr id="0" name=""/>
        <dsp:cNvSpPr/>
      </dsp:nvSpPr>
      <dsp:spPr>
        <a:xfrm>
          <a:off x="2933422" y="3385384"/>
          <a:ext cx="2705714" cy="27057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Управление инновационной деятельности в школе</a:t>
          </a:r>
          <a:endParaRPr lang="ru-RU" sz="2100" kern="1200" dirty="0"/>
        </a:p>
      </dsp:txBody>
      <dsp:txXfrm>
        <a:off x="3329665" y="3781627"/>
        <a:ext cx="1913228" cy="1913228"/>
      </dsp:txXfrm>
    </dsp:sp>
    <dsp:sp modelId="{D0CDA49E-5D3D-4D98-A1F6-8386061F5E7B}">
      <dsp:nvSpPr>
        <dsp:cNvPr id="0" name=""/>
        <dsp:cNvSpPr/>
      </dsp:nvSpPr>
      <dsp:spPr>
        <a:xfrm rot="12813396">
          <a:off x="1108160" y="2949282"/>
          <a:ext cx="2124730" cy="7711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6E0998-2C31-4451-88FA-18C4A7BC44CD}">
      <dsp:nvSpPr>
        <dsp:cNvPr id="0" name=""/>
        <dsp:cNvSpPr/>
      </dsp:nvSpPr>
      <dsp:spPr>
        <a:xfrm>
          <a:off x="0" y="1719441"/>
          <a:ext cx="2570428" cy="2056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Организация инновационной деятельностью</a:t>
          </a:r>
          <a:endParaRPr lang="ru-RU" sz="2300" kern="1200" dirty="0"/>
        </a:p>
      </dsp:txBody>
      <dsp:txXfrm>
        <a:off x="60228" y="1779669"/>
        <a:ext cx="2449972" cy="1935886"/>
      </dsp:txXfrm>
    </dsp:sp>
    <dsp:sp modelId="{2DB3F468-976B-4B60-B6EE-86541C75FC95}">
      <dsp:nvSpPr>
        <dsp:cNvPr id="0" name=""/>
        <dsp:cNvSpPr/>
      </dsp:nvSpPr>
      <dsp:spPr>
        <a:xfrm rot="16200000">
          <a:off x="3197336" y="1784120"/>
          <a:ext cx="2177887" cy="7711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0ECF21-F3CC-438F-8E2F-CECE91FF633D}">
      <dsp:nvSpPr>
        <dsp:cNvPr id="0" name=""/>
        <dsp:cNvSpPr/>
      </dsp:nvSpPr>
      <dsp:spPr>
        <a:xfrm>
          <a:off x="2592200" y="52569"/>
          <a:ext cx="3388158" cy="2056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Программа деятельности педагогического коллектива </a:t>
          </a:r>
          <a:r>
            <a:rPr lang="ru-RU" sz="2300" kern="1200" dirty="0" smtClean="0"/>
            <a:t>по </a:t>
          </a:r>
          <a:r>
            <a:rPr lang="ru-RU" sz="2300" kern="1200" dirty="0" smtClean="0"/>
            <a:t>развитию инновационного потенциала</a:t>
          </a:r>
          <a:endParaRPr lang="ru-RU" sz="2300" kern="1200" dirty="0"/>
        </a:p>
      </dsp:txBody>
      <dsp:txXfrm>
        <a:off x="2652428" y="112797"/>
        <a:ext cx="3267702" cy="1935886"/>
      </dsp:txXfrm>
    </dsp:sp>
    <dsp:sp modelId="{D84B1892-E05B-4657-9E38-9127C0F9EBAE}">
      <dsp:nvSpPr>
        <dsp:cNvPr id="0" name=""/>
        <dsp:cNvSpPr/>
      </dsp:nvSpPr>
      <dsp:spPr>
        <a:xfrm rot="19524214">
          <a:off x="5312149" y="2897793"/>
          <a:ext cx="2166769" cy="7711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8D02DA-AF15-41AD-AF62-E588D5B258D7}">
      <dsp:nvSpPr>
        <dsp:cNvPr id="0" name=""/>
        <dsp:cNvSpPr/>
      </dsp:nvSpPr>
      <dsp:spPr>
        <a:xfrm>
          <a:off x="6002131" y="1640048"/>
          <a:ext cx="2570428" cy="2056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Диагностика инновационного потенциала педагогического коллектива</a:t>
          </a:r>
          <a:endParaRPr lang="ru-RU" sz="2300" kern="1200" dirty="0"/>
        </a:p>
      </dsp:txBody>
      <dsp:txXfrm>
        <a:off x="6062359" y="1700276"/>
        <a:ext cx="2449972" cy="1935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7842B-7931-4B1C-BF6D-B16A5FEBE2B1}">
      <dsp:nvSpPr>
        <dsp:cNvPr id="0" name=""/>
        <dsp:cNvSpPr/>
      </dsp:nvSpPr>
      <dsp:spPr>
        <a:xfrm rot="5400000">
          <a:off x="-230220" y="233927"/>
          <a:ext cx="1534800" cy="10743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1.1</a:t>
          </a:r>
          <a:endParaRPr lang="ru-RU" sz="3000" kern="1200" dirty="0"/>
        </a:p>
      </dsp:txBody>
      <dsp:txXfrm rot="-5400000">
        <a:off x="0" y="540887"/>
        <a:ext cx="1074360" cy="460440"/>
      </dsp:txXfrm>
    </dsp:sp>
    <dsp:sp modelId="{8DE00497-00D0-4D5A-B9F6-A85121D0CE9F}">
      <dsp:nvSpPr>
        <dsp:cNvPr id="0" name=""/>
        <dsp:cNvSpPr/>
      </dsp:nvSpPr>
      <dsp:spPr>
        <a:xfrm rot="5400000">
          <a:off x="4074617" y="-2996548"/>
          <a:ext cx="997620" cy="6998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Сопоставление систем профессиональных компетенций учителя и завуча</a:t>
          </a:r>
          <a:endParaRPr lang="ru-RU" sz="2500" kern="1200" dirty="0"/>
        </a:p>
      </dsp:txBody>
      <dsp:txXfrm rot="-5400000">
        <a:off x="1074361" y="52408"/>
        <a:ext cx="6949433" cy="900220"/>
      </dsp:txXfrm>
    </dsp:sp>
    <dsp:sp modelId="{634ADBBD-E0D9-4418-BADC-DE4FABE18567}">
      <dsp:nvSpPr>
        <dsp:cNvPr id="0" name=""/>
        <dsp:cNvSpPr/>
      </dsp:nvSpPr>
      <dsp:spPr>
        <a:xfrm rot="5400000">
          <a:off x="-230220" y="1624869"/>
          <a:ext cx="1534800" cy="10743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1.2</a:t>
          </a:r>
          <a:endParaRPr lang="ru-RU" sz="3000" kern="1200" dirty="0"/>
        </a:p>
      </dsp:txBody>
      <dsp:txXfrm rot="-5400000">
        <a:off x="0" y="1931829"/>
        <a:ext cx="1074360" cy="460440"/>
      </dsp:txXfrm>
    </dsp:sp>
    <dsp:sp modelId="{A5F93A7E-124C-486F-9C9F-986A82237EDE}">
      <dsp:nvSpPr>
        <dsp:cNvPr id="0" name=""/>
        <dsp:cNvSpPr/>
      </dsp:nvSpPr>
      <dsp:spPr>
        <a:xfrm rot="5400000">
          <a:off x="4074617" y="-1605607"/>
          <a:ext cx="997620" cy="6998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Три уровня проявления творчества учителя в профессиональной деятельности</a:t>
          </a:r>
          <a:endParaRPr lang="ru-RU" sz="2500" kern="1200" dirty="0"/>
        </a:p>
      </dsp:txBody>
      <dsp:txXfrm rot="-5400000">
        <a:off x="1074361" y="1443349"/>
        <a:ext cx="6949433" cy="900220"/>
      </dsp:txXfrm>
    </dsp:sp>
    <dsp:sp modelId="{CFC56B13-917E-421B-B4F9-1690489F427F}">
      <dsp:nvSpPr>
        <dsp:cNvPr id="0" name=""/>
        <dsp:cNvSpPr/>
      </dsp:nvSpPr>
      <dsp:spPr>
        <a:xfrm rot="5400000">
          <a:off x="-230220" y="3015810"/>
          <a:ext cx="1534800" cy="10743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1.3</a:t>
          </a:r>
          <a:endParaRPr lang="ru-RU" sz="3000" kern="1200" dirty="0"/>
        </a:p>
      </dsp:txBody>
      <dsp:txXfrm rot="-5400000">
        <a:off x="0" y="3322770"/>
        <a:ext cx="1074360" cy="460440"/>
      </dsp:txXfrm>
    </dsp:sp>
    <dsp:sp modelId="{0627ABED-A2AB-4268-A5B1-85C6F6323AE7}">
      <dsp:nvSpPr>
        <dsp:cNvPr id="0" name=""/>
        <dsp:cNvSpPr/>
      </dsp:nvSpPr>
      <dsp:spPr>
        <a:xfrm rot="5400000">
          <a:off x="4074617" y="-214666"/>
          <a:ext cx="997620" cy="6998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Формы индивидуальной методической работы учителя в методической системе школы</a:t>
          </a:r>
          <a:endParaRPr lang="ru-RU" sz="2500" kern="1200" dirty="0"/>
        </a:p>
      </dsp:txBody>
      <dsp:txXfrm rot="-5400000">
        <a:off x="1074361" y="2834290"/>
        <a:ext cx="6949433" cy="900220"/>
      </dsp:txXfrm>
    </dsp:sp>
    <dsp:sp modelId="{8D43B266-4316-4F90-A82B-492E4BDB49CA}">
      <dsp:nvSpPr>
        <dsp:cNvPr id="0" name=""/>
        <dsp:cNvSpPr/>
      </dsp:nvSpPr>
      <dsp:spPr>
        <a:xfrm rot="5400000">
          <a:off x="-230220" y="4406751"/>
          <a:ext cx="1534800" cy="10743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1.4</a:t>
          </a:r>
          <a:endParaRPr lang="ru-RU" sz="3000" kern="1200" dirty="0"/>
        </a:p>
      </dsp:txBody>
      <dsp:txXfrm rot="-5400000">
        <a:off x="0" y="4713711"/>
        <a:ext cx="1074360" cy="460440"/>
      </dsp:txXfrm>
    </dsp:sp>
    <dsp:sp modelId="{335086B8-F4DB-458B-AFBA-BBFF9ED8AB05}">
      <dsp:nvSpPr>
        <dsp:cNvPr id="0" name=""/>
        <dsp:cNvSpPr/>
      </dsp:nvSpPr>
      <dsp:spPr>
        <a:xfrm rot="5400000">
          <a:off x="4074617" y="1176275"/>
          <a:ext cx="997620" cy="6998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Памятка для выбора индивидуальной формы методической работы учителя</a:t>
          </a:r>
          <a:endParaRPr lang="ru-RU" sz="2500" kern="1200" dirty="0"/>
        </a:p>
      </dsp:txBody>
      <dsp:txXfrm rot="-5400000">
        <a:off x="1074361" y="4225231"/>
        <a:ext cx="6949433" cy="900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7842B-7931-4B1C-BF6D-B16A5FEBE2B1}">
      <dsp:nvSpPr>
        <dsp:cNvPr id="0" name=""/>
        <dsp:cNvSpPr/>
      </dsp:nvSpPr>
      <dsp:spPr>
        <a:xfrm rot="5400000">
          <a:off x="-230220" y="233927"/>
          <a:ext cx="1534800" cy="10743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2.1</a:t>
          </a:r>
          <a:endParaRPr lang="ru-RU" sz="3000" kern="1200" dirty="0"/>
        </a:p>
      </dsp:txBody>
      <dsp:txXfrm rot="-5400000">
        <a:off x="0" y="540887"/>
        <a:ext cx="1074360" cy="460440"/>
      </dsp:txXfrm>
    </dsp:sp>
    <dsp:sp modelId="{8DE00497-00D0-4D5A-B9F6-A85121D0CE9F}">
      <dsp:nvSpPr>
        <dsp:cNvPr id="0" name=""/>
        <dsp:cNvSpPr/>
      </dsp:nvSpPr>
      <dsp:spPr>
        <a:xfrm rot="5400000">
          <a:off x="4074617" y="-2996548"/>
          <a:ext cx="997620" cy="6998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Подготовительный этап – мотивационная готовность педагогического коллектива к освоению новшеств </a:t>
          </a:r>
          <a:endParaRPr lang="ru-RU" sz="2000" kern="1200" dirty="0"/>
        </a:p>
      </dsp:txBody>
      <dsp:txXfrm rot="-5400000">
        <a:off x="1074361" y="52408"/>
        <a:ext cx="6949433" cy="900220"/>
      </dsp:txXfrm>
    </dsp:sp>
    <dsp:sp modelId="{634ADBBD-E0D9-4418-BADC-DE4FABE18567}">
      <dsp:nvSpPr>
        <dsp:cNvPr id="0" name=""/>
        <dsp:cNvSpPr/>
      </dsp:nvSpPr>
      <dsp:spPr>
        <a:xfrm rot="5400000">
          <a:off x="-230220" y="1624869"/>
          <a:ext cx="1534800" cy="10743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2.2</a:t>
          </a:r>
          <a:endParaRPr lang="ru-RU" sz="3000" kern="1200" dirty="0"/>
        </a:p>
      </dsp:txBody>
      <dsp:txXfrm rot="-5400000">
        <a:off x="0" y="1931829"/>
        <a:ext cx="1074360" cy="460440"/>
      </dsp:txXfrm>
    </dsp:sp>
    <dsp:sp modelId="{A5F93A7E-124C-486F-9C9F-986A82237EDE}">
      <dsp:nvSpPr>
        <dsp:cNvPr id="0" name=""/>
        <dsp:cNvSpPr/>
      </dsp:nvSpPr>
      <dsp:spPr>
        <a:xfrm rot="5400000">
          <a:off x="4074617" y="-1605607"/>
          <a:ext cx="997620" cy="6998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Организационный этап – теоретическая готовность </a:t>
          </a:r>
          <a:endParaRPr lang="ru-RU" sz="2000" kern="1200" dirty="0"/>
        </a:p>
      </dsp:txBody>
      <dsp:txXfrm rot="-5400000">
        <a:off x="1074361" y="1443349"/>
        <a:ext cx="6949433" cy="900220"/>
      </dsp:txXfrm>
    </dsp:sp>
    <dsp:sp modelId="{CFC56B13-917E-421B-B4F9-1690489F427F}">
      <dsp:nvSpPr>
        <dsp:cNvPr id="0" name=""/>
        <dsp:cNvSpPr/>
      </dsp:nvSpPr>
      <dsp:spPr>
        <a:xfrm rot="5400000">
          <a:off x="-230220" y="3015810"/>
          <a:ext cx="1534800" cy="10743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2.3</a:t>
          </a:r>
          <a:endParaRPr lang="ru-RU" sz="3000" kern="1200" dirty="0"/>
        </a:p>
      </dsp:txBody>
      <dsp:txXfrm rot="-5400000">
        <a:off x="0" y="3322770"/>
        <a:ext cx="1074360" cy="460440"/>
      </dsp:txXfrm>
    </dsp:sp>
    <dsp:sp modelId="{0627ABED-A2AB-4268-A5B1-85C6F6323AE7}">
      <dsp:nvSpPr>
        <dsp:cNvPr id="0" name=""/>
        <dsp:cNvSpPr/>
      </dsp:nvSpPr>
      <dsp:spPr>
        <a:xfrm rot="5400000">
          <a:off x="4074617" y="-214666"/>
          <a:ext cx="997620" cy="6998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Практический этап – практическая готовность  </a:t>
          </a:r>
          <a:endParaRPr lang="ru-RU" sz="2000" kern="1200" dirty="0"/>
        </a:p>
      </dsp:txBody>
      <dsp:txXfrm rot="-5400000">
        <a:off x="1074361" y="2834290"/>
        <a:ext cx="6949433" cy="900220"/>
      </dsp:txXfrm>
    </dsp:sp>
    <dsp:sp modelId="{8D43B266-4316-4F90-A82B-492E4BDB49CA}">
      <dsp:nvSpPr>
        <dsp:cNvPr id="0" name=""/>
        <dsp:cNvSpPr/>
      </dsp:nvSpPr>
      <dsp:spPr>
        <a:xfrm rot="5400000">
          <a:off x="-230220" y="4406751"/>
          <a:ext cx="1534800" cy="10743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2.4</a:t>
          </a:r>
          <a:endParaRPr lang="ru-RU" sz="3000" kern="1200" dirty="0"/>
        </a:p>
      </dsp:txBody>
      <dsp:txXfrm rot="-5400000">
        <a:off x="0" y="4713711"/>
        <a:ext cx="1074360" cy="460440"/>
      </dsp:txXfrm>
    </dsp:sp>
    <dsp:sp modelId="{335086B8-F4DB-458B-AFBA-BBFF9ED8AB05}">
      <dsp:nvSpPr>
        <dsp:cNvPr id="0" name=""/>
        <dsp:cNvSpPr/>
      </dsp:nvSpPr>
      <dsp:spPr>
        <a:xfrm rot="5400000">
          <a:off x="4074617" y="1176275"/>
          <a:ext cx="997620" cy="6998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Контрольно – оценочный этап – достижение согласования между желаемым и реальным уровнями ИППК </a:t>
          </a:r>
          <a:endParaRPr lang="ru-RU" sz="2000" kern="1200" dirty="0"/>
        </a:p>
      </dsp:txBody>
      <dsp:txXfrm rot="-5400000">
        <a:off x="1074361" y="4225231"/>
        <a:ext cx="6949433" cy="900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7842B-7931-4B1C-BF6D-B16A5FEBE2B1}">
      <dsp:nvSpPr>
        <dsp:cNvPr id="0" name=""/>
        <dsp:cNvSpPr/>
      </dsp:nvSpPr>
      <dsp:spPr>
        <a:xfrm rot="5400000">
          <a:off x="-185222" y="187182"/>
          <a:ext cx="1234816" cy="864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3.1</a:t>
          </a:r>
          <a:endParaRPr lang="ru-RU" sz="2400" kern="1200" dirty="0"/>
        </a:p>
      </dsp:txBody>
      <dsp:txXfrm rot="-5400000">
        <a:off x="1" y="434146"/>
        <a:ext cx="864371" cy="370445"/>
      </dsp:txXfrm>
    </dsp:sp>
    <dsp:sp modelId="{8DE00497-00D0-4D5A-B9F6-A85121D0CE9F}">
      <dsp:nvSpPr>
        <dsp:cNvPr id="0" name=""/>
        <dsp:cNvSpPr/>
      </dsp:nvSpPr>
      <dsp:spPr>
        <a:xfrm rot="5400000">
          <a:off x="4067117" y="-3200785"/>
          <a:ext cx="802631" cy="7208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Анкета «Восприимчивость педагогов к новому»</a:t>
          </a:r>
          <a:endParaRPr lang="ru-RU" sz="2400" kern="1200" dirty="0"/>
        </a:p>
      </dsp:txBody>
      <dsp:txXfrm rot="-5400000">
        <a:off x="864372" y="41141"/>
        <a:ext cx="7168941" cy="724269"/>
      </dsp:txXfrm>
    </dsp:sp>
    <dsp:sp modelId="{634ADBBD-E0D9-4418-BADC-DE4FABE18567}">
      <dsp:nvSpPr>
        <dsp:cNvPr id="0" name=""/>
        <dsp:cNvSpPr/>
      </dsp:nvSpPr>
      <dsp:spPr>
        <a:xfrm rot="5400000">
          <a:off x="-185222" y="1306258"/>
          <a:ext cx="1234816" cy="864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3.2</a:t>
          </a:r>
          <a:endParaRPr lang="ru-RU" sz="2400" kern="1200" dirty="0"/>
        </a:p>
      </dsp:txBody>
      <dsp:txXfrm rot="-5400000">
        <a:off x="1" y="1553222"/>
        <a:ext cx="864371" cy="370445"/>
      </dsp:txXfrm>
    </dsp:sp>
    <dsp:sp modelId="{A5F93A7E-124C-486F-9C9F-986A82237EDE}">
      <dsp:nvSpPr>
        <dsp:cNvPr id="0" name=""/>
        <dsp:cNvSpPr/>
      </dsp:nvSpPr>
      <dsp:spPr>
        <a:xfrm rot="5400000">
          <a:off x="4067117" y="-2081709"/>
          <a:ext cx="802631" cy="7208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Информационная готовность педагогического коллектива </a:t>
          </a:r>
          <a:endParaRPr lang="ru-RU" sz="2400" kern="1200" dirty="0"/>
        </a:p>
      </dsp:txBody>
      <dsp:txXfrm rot="-5400000">
        <a:off x="864372" y="1160217"/>
        <a:ext cx="7168941" cy="724269"/>
      </dsp:txXfrm>
    </dsp:sp>
    <dsp:sp modelId="{CFC56B13-917E-421B-B4F9-1690489F427F}">
      <dsp:nvSpPr>
        <dsp:cNvPr id="0" name=""/>
        <dsp:cNvSpPr/>
      </dsp:nvSpPr>
      <dsp:spPr>
        <a:xfrm rot="5400000">
          <a:off x="-185222" y="2425334"/>
          <a:ext cx="1234816" cy="864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3.3</a:t>
          </a:r>
          <a:endParaRPr lang="ru-RU" sz="2400" kern="1200" dirty="0"/>
        </a:p>
      </dsp:txBody>
      <dsp:txXfrm rot="-5400000">
        <a:off x="1" y="2672298"/>
        <a:ext cx="864371" cy="370445"/>
      </dsp:txXfrm>
    </dsp:sp>
    <dsp:sp modelId="{0627ABED-A2AB-4268-A5B1-85C6F6323AE7}">
      <dsp:nvSpPr>
        <dsp:cNvPr id="0" name=""/>
        <dsp:cNvSpPr/>
      </dsp:nvSpPr>
      <dsp:spPr>
        <a:xfrm rot="5400000">
          <a:off x="4067117" y="-962634"/>
          <a:ext cx="802631" cy="7208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Мотивационная готовность педагогического коллектива к освоению новшеств</a:t>
          </a:r>
          <a:endParaRPr lang="ru-RU" sz="2400" kern="1200" dirty="0"/>
        </a:p>
      </dsp:txBody>
      <dsp:txXfrm rot="-5400000">
        <a:off x="864372" y="2279292"/>
        <a:ext cx="7168941" cy="724269"/>
      </dsp:txXfrm>
    </dsp:sp>
    <dsp:sp modelId="{8D43B266-4316-4F90-A82B-492E4BDB49CA}">
      <dsp:nvSpPr>
        <dsp:cNvPr id="0" name=""/>
        <dsp:cNvSpPr/>
      </dsp:nvSpPr>
      <dsp:spPr>
        <a:xfrm rot="5400000">
          <a:off x="-185222" y="3544409"/>
          <a:ext cx="1234816" cy="864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3.4</a:t>
          </a:r>
          <a:endParaRPr lang="ru-RU" sz="2400" kern="1200" dirty="0"/>
        </a:p>
      </dsp:txBody>
      <dsp:txXfrm rot="-5400000">
        <a:off x="1" y="3791373"/>
        <a:ext cx="864371" cy="370445"/>
      </dsp:txXfrm>
    </dsp:sp>
    <dsp:sp modelId="{335086B8-F4DB-458B-AFBA-BBFF9ED8AB05}">
      <dsp:nvSpPr>
        <dsp:cNvPr id="0" name=""/>
        <dsp:cNvSpPr/>
      </dsp:nvSpPr>
      <dsp:spPr>
        <a:xfrm rot="5400000">
          <a:off x="4059981" y="154844"/>
          <a:ext cx="802631" cy="7208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Антиинновационные</a:t>
          </a:r>
          <a:r>
            <a:rPr lang="ru-RU" sz="2400" kern="1200" dirty="0" smtClean="0"/>
            <a:t> барьеры учителей препятствующие освоению инноваций   </a:t>
          </a:r>
          <a:endParaRPr lang="ru-RU" sz="2400" kern="1200" dirty="0"/>
        </a:p>
      </dsp:txBody>
      <dsp:txXfrm rot="-5400000">
        <a:off x="857236" y="3396771"/>
        <a:ext cx="7168941" cy="724269"/>
      </dsp:txXfrm>
    </dsp:sp>
    <dsp:sp modelId="{5AEA9C94-065A-43FD-BB71-49F39B406141}">
      <dsp:nvSpPr>
        <dsp:cNvPr id="0" name=""/>
        <dsp:cNvSpPr/>
      </dsp:nvSpPr>
      <dsp:spPr>
        <a:xfrm rot="5400000">
          <a:off x="-185222" y="4663485"/>
          <a:ext cx="1234816" cy="864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3.5</a:t>
          </a:r>
          <a:endParaRPr lang="ru-RU" sz="2400" kern="1200" dirty="0"/>
        </a:p>
      </dsp:txBody>
      <dsp:txXfrm rot="-5400000">
        <a:off x="1" y="4910449"/>
        <a:ext cx="864371" cy="370445"/>
      </dsp:txXfrm>
    </dsp:sp>
    <dsp:sp modelId="{62982740-AE42-4CC5-908D-50E58DD1ABD1}">
      <dsp:nvSpPr>
        <dsp:cNvPr id="0" name=""/>
        <dsp:cNvSpPr/>
      </dsp:nvSpPr>
      <dsp:spPr>
        <a:xfrm rot="5400000">
          <a:off x="4067117" y="1275517"/>
          <a:ext cx="802631" cy="7208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Уровень новаторства учителей в школьном коллективе    </a:t>
          </a:r>
          <a:endParaRPr lang="ru-RU" sz="2400" kern="1200" dirty="0"/>
        </a:p>
      </dsp:txBody>
      <dsp:txXfrm rot="-5400000">
        <a:off x="864372" y="4517444"/>
        <a:ext cx="7168941" cy="72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15D14-0AAD-4A25-B544-9976D03AA1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A61BC-6D78-4304-B4F6-C8950D20E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7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A61BC-6D78-4304-B4F6-C8950D20E69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B6CC1-042B-4197-AFE8-7BE08EA860F6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C4F78-E8CB-4B51-A129-DD78E0416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урен\Desktop\Новая папка (2)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1494" cy="4857760"/>
          </a:xfrm>
          <a:prstGeom prst="rect">
            <a:avLst/>
          </a:prstGeom>
          <a:noFill/>
        </p:spPr>
      </p:pic>
      <p:pic>
        <p:nvPicPr>
          <p:cNvPr id="1027" name="Picture 3" descr="C:\Users\Даурен\Desktop\Новая папка (2)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373" y="0"/>
            <a:ext cx="3174628" cy="48577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844878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kk-KZ" altLang="ru-RU" sz="2800" b="1" i="1" dirty="0" smtClean="0">
                <a:solidFill>
                  <a:srgbClr val="C00000"/>
                </a:solidFill>
                <a:latin typeface="Arial" pitchFamily="34" charset="0"/>
              </a:rPr>
              <a:t>«Наш путь в будущее связан с созданием новых возможностей для раскрытия потенциала казахстанцев...»                                                                          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kk-KZ" altLang="ru-RU" sz="2800" b="1" i="1" dirty="0" smtClean="0">
                <a:solidFill>
                  <a:srgbClr val="C00000"/>
                </a:solidFill>
                <a:latin typeface="Arial" pitchFamily="34" charset="0"/>
              </a:rPr>
              <a:t>Н.А.Назарбаев</a:t>
            </a:r>
            <a:endParaRPr lang="ru-RU" altLang="ru-RU" sz="28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14290"/>
          <a:ext cx="8429684" cy="64584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4842"/>
                <a:gridCol w="4214842"/>
              </a:tblGrid>
              <a:tr h="759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Система компетентности учителя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Система компетентности завуча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2603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7. Исследовательская компетентность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8575"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спланировать,</a:t>
                      </a:r>
                      <a:r>
                        <a:rPr lang="ru-RU" baseline="0" dirty="0" smtClean="0"/>
                        <a:t> организовать, провести и проанализировать педагогический эксперимент по внедрению инноваций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управлять проведением микроисследования,</a:t>
                      </a:r>
                      <a:r>
                        <a:rPr lang="ru-RU" baseline="0" dirty="0" smtClean="0"/>
                        <a:t> педагогическим экспериментом</a:t>
                      </a:r>
                      <a:endParaRPr lang="ru-RU" dirty="0"/>
                    </a:p>
                  </a:txBody>
                  <a:tcPr/>
                </a:tc>
              </a:tr>
              <a:tr h="508259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8. </a:t>
                      </a:r>
                      <a:r>
                        <a:rPr lang="ru-RU" b="1" dirty="0" err="1" smtClean="0"/>
                        <a:t>Акмеологическая</a:t>
                      </a:r>
                      <a:r>
                        <a:rPr lang="ru-RU" b="1" dirty="0" smtClean="0"/>
                        <a:t> компетентность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7942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Способность к постоянному профессиональному</a:t>
                      </a:r>
                      <a:r>
                        <a:rPr lang="ru-RU" baseline="0" dirty="0" smtClean="0"/>
                        <a:t> совершенствованию. Умение выбрать необходимое направление и формы деятельности для профессионального роста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 за прохождением трехуровневых курсов; умение организовать условия для реализации потребностей учителя в постоянном совершенствовании</a:t>
                      </a:r>
                      <a:endParaRPr lang="ru-RU" dirty="0"/>
                    </a:p>
                  </a:txBody>
                  <a:tcPr/>
                </a:tc>
              </a:tr>
              <a:tr h="543343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9. Компетентность практико-методологические основы электронного обучения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343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Способность сформировать ИКТ. Грамотность педагогов.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Отслеживать динамику успеваемости учащихся, а также вести рейтинг учащихся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604448" y="6525344"/>
            <a:ext cx="539552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70278"/>
              </p:ext>
            </p:extLst>
          </p:nvPr>
        </p:nvGraphicFramePr>
        <p:xfrm>
          <a:off x="428596" y="428605"/>
          <a:ext cx="8215372" cy="61560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285751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Концепция</a:t>
                      </a:r>
                      <a:r>
                        <a:rPr lang="ru-RU" baseline="0" dirty="0" smtClean="0"/>
                        <a:t> учителя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творчества в работе учителя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Низкий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Средний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Высокий </a:t>
                      </a:r>
                      <a:endParaRPr lang="ru-RU" b="1" dirty="0"/>
                    </a:p>
                  </a:txBody>
                  <a:tcPr/>
                </a:tc>
              </a:tr>
              <a:tr h="1185871">
                <a:tc>
                  <a:txBody>
                    <a:bodyPr/>
                    <a:lstStyle/>
                    <a:p>
                      <a:r>
                        <a:rPr lang="ru-RU" dirty="0" smtClean="0"/>
                        <a:t>«Учитель-предметник»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 работает практически только по знакомым  ему годами</a:t>
                      </a:r>
                      <a:r>
                        <a:rPr lang="ru-RU" sz="1600" baseline="0" dirty="0" smtClean="0"/>
                        <a:t> отработанным алгоритмам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 успешно разрабатывает предметное содержание для заданных извне образовательных целей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 разрабатывает</a:t>
                      </a:r>
                      <a:r>
                        <a:rPr lang="ru-RU" sz="1600" baseline="0" dirty="0" smtClean="0"/>
                        <a:t> авторские предметные программы, курсы ит.д.</a:t>
                      </a:r>
                      <a:endParaRPr lang="ru-RU" sz="1600" dirty="0"/>
                    </a:p>
                  </a:txBody>
                  <a:tcPr/>
                </a:tc>
              </a:tr>
              <a:tr h="1827877">
                <a:tc>
                  <a:txBody>
                    <a:bodyPr/>
                    <a:lstStyle/>
                    <a:p>
                      <a:r>
                        <a:rPr lang="ru-RU" dirty="0" smtClean="0"/>
                        <a:t>«Учитель – наставник»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 использует дифференцированный</a:t>
                      </a:r>
                      <a:r>
                        <a:rPr lang="ru-RU" sz="1600" baseline="0" dirty="0" smtClean="0"/>
                        <a:t> подход в учебном процессе, работает строго по алгоритму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 может разработать по предложенному алгоритму систему дифференцированных</a:t>
                      </a:r>
                      <a:r>
                        <a:rPr lang="ru-RU" sz="1600" baseline="0" dirty="0" smtClean="0"/>
                        <a:t> по сложности предметных заданий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Успешно управляет использованием ЦОР, отбирает ресурсы, обеспечивающие дифференцирован</a:t>
                      </a:r>
                    </a:p>
                    <a:p>
                      <a:r>
                        <a:rPr lang="ru-RU" sz="1600" dirty="0" err="1" smtClean="0"/>
                        <a:t>ное</a:t>
                      </a:r>
                      <a:r>
                        <a:rPr lang="ru-RU" sz="1600" baseline="0" dirty="0" smtClean="0"/>
                        <a:t> обучение</a:t>
                      </a:r>
                      <a:endParaRPr lang="ru-RU" sz="1600" dirty="0"/>
                    </a:p>
                  </a:txBody>
                  <a:tcPr/>
                </a:tc>
              </a:tr>
              <a:tr h="1185871">
                <a:tc>
                  <a:txBody>
                    <a:bodyPr/>
                    <a:lstStyle/>
                    <a:p>
                      <a:r>
                        <a:rPr lang="ru-RU" dirty="0" smtClean="0"/>
                        <a:t>«Учитель – партнер»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Обладает достаточным уровнем </a:t>
                      </a:r>
                      <a:r>
                        <a:rPr lang="ru-RU" sz="1600" dirty="0" err="1" smtClean="0"/>
                        <a:t>пед</a:t>
                      </a:r>
                      <a:r>
                        <a:rPr lang="ru-RU" sz="1600" dirty="0" smtClean="0"/>
                        <a:t>. рефлексией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учебном процессе создает или отбирает из инновационных такие ресурсы, которые позволяют мотивировать ученика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учебном процессе создает</a:t>
                      </a:r>
                      <a:r>
                        <a:rPr lang="ru-RU" sz="1600" baseline="0" dirty="0" smtClean="0"/>
                        <a:t> или отбирает методы, методики, технологии.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172400" y="6381328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94252"/>
              </p:ext>
            </p:extLst>
          </p:nvPr>
        </p:nvGraphicFramePr>
        <p:xfrm>
          <a:off x="357158" y="214290"/>
          <a:ext cx="8358246" cy="649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4578"/>
                <a:gridCol w="3357586"/>
                <a:gridCol w="2786082"/>
              </a:tblGrid>
              <a:tr h="469067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/>
                </a:tc>
              </a:tr>
              <a:tr h="469067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Подготовительный этап- мотивационная готовность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мотивационной готовности</a:t>
                      </a:r>
                      <a:r>
                        <a:rPr lang="ru-RU" baseline="0" dirty="0" smtClean="0"/>
                        <a:t> педагогического коллектива к освоению новшеств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Посещение семинаров, прохождение курсов, обеспечение литературой, новые подходы в обучении</a:t>
                      </a:r>
                      <a:endParaRPr lang="ru-RU" dirty="0"/>
                    </a:p>
                  </a:txBody>
                  <a:tcPr/>
                </a:tc>
              </a:tr>
              <a:tr h="469067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Организационный этап- теоретическая</a:t>
                      </a:r>
                      <a:r>
                        <a:rPr lang="ru-RU" baseline="0" dirty="0" smtClean="0"/>
                        <a:t> готовность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Усиление мотивационной готовности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взаимодействия уроков, круглых столов, творческих отчетов</a:t>
                      </a:r>
                      <a:endParaRPr lang="ru-RU" dirty="0"/>
                    </a:p>
                  </a:txBody>
                  <a:tcPr/>
                </a:tc>
              </a:tr>
              <a:tr h="469067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Практический этап- практическая готовность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практической готовности педагогического коллектива к освоению новшеств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творческих групп, теоретические семинары (</a:t>
                      </a:r>
                      <a:r>
                        <a:rPr lang="ru-RU" dirty="0" err="1" smtClean="0"/>
                        <a:t>коучинги</a:t>
                      </a:r>
                      <a:r>
                        <a:rPr lang="ru-RU" dirty="0" smtClean="0"/>
                        <a:t>), авторская программа, участие в НПК, реализация </a:t>
                      </a:r>
                      <a:r>
                        <a:rPr lang="ru-RU" dirty="0" err="1" smtClean="0"/>
                        <a:t>менторинга</a:t>
                      </a:r>
                      <a:r>
                        <a:rPr lang="ru-RU" dirty="0" smtClean="0"/>
                        <a:t>, обобщение опыта</a:t>
                      </a:r>
                      <a:endParaRPr lang="ru-RU" dirty="0"/>
                    </a:p>
                  </a:txBody>
                  <a:tcPr/>
                </a:tc>
              </a:tr>
              <a:tr h="469067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Контрольно-оценочный этап – достижение цели.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Выявление рассогласования между желаемым и реальным уровнями ИППК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Диагностика, составление программы деятельности </a:t>
                      </a:r>
                      <a:r>
                        <a:rPr lang="ru-RU" dirty="0" err="1" smtClean="0"/>
                        <a:t>пед</a:t>
                      </a:r>
                      <a:r>
                        <a:rPr lang="ru-RU" dirty="0" smtClean="0"/>
                        <a:t> коллектива по дальнейшему развитию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1428736"/>
          <a:ext cx="814393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0"/>
            <a:ext cx="8286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Сведения о педагогическом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коллективе</a:t>
            </a: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85341970"/>
              </p:ext>
            </p:extLst>
          </p:nvPr>
        </p:nvGraphicFramePr>
        <p:xfrm>
          <a:off x="553484" y="980728"/>
          <a:ext cx="81439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8504" y="116632"/>
            <a:ext cx="820891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Курсы переподготовки кадров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717032"/>
            <a:ext cx="81369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Трехуровневые курсы прошли: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22489"/>
              </p:ext>
            </p:extLst>
          </p:nvPr>
        </p:nvGraphicFramePr>
        <p:xfrm>
          <a:off x="602363" y="4653136"/>
          <a:ext cx="8085858" cy="1759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5286"/>
                <a:gridCol w="2695286"/>
                <a:gridCol w="2695286"/>
              </a:tblGrid>
              <a:tr h="105846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baseline="0" dirty="0" smtClean="0"/>
                        <a:t>       Первый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/>
                        <a:t> ( продвинутый)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Второй </a:t>
                      </a:r>
                    </a:p>
                    <a:p>
                      <a:r>
                        <a:rPr lang="ru-RU" dirty="0" smtClean="0"/>
                        <a:t>( основной)</a:t>
                      </a:r>
                    </a:p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Третий</a:t>
                      </a:r>
                    </a:p>
                    <a:p>
                      <a:r>
                        <a:rPr lang="ru-RU" dirty="0" smtClean="0"/>
                        <a:t>( базовый) </a:t>
                      </a:r>
                    </a:p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</a:tr>
              <a:tr h="14663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    ---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1428736"/>
          <a:ext cx="814393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54197" y="357166"/>
            <a:ext cx="6687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Диаграмма качества знаний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1428736"/>
          <a:ext cx="814393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0" y="285728"/>
            <a:ext cx="664021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Диаграмма результатов ЕНТ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06015950"/>
              </p:ext>
            </p:extLst>
          </p:nvPr>
        </p:nvGraphicFramePr>
        <p:xfrm>
          <a:off x="500034" y="1428736"/>
          <a:ext cx="814393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344218"/>
            <a:ext cx="8533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предметной олимпиады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8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357826"/>
            <a:ext cx="7125113" cy="12999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8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008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0080"/>
                </a:solidFill>
                <a:latin typeface="Monotype Corsiva" pitchFamily="66" charset="0"/>
              </a:rPr>
              <a:t>Призеры районных, областных и республиканских олимпиад по казахскому языку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0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28604"/>
            <a:ext cx="8501122" cy="595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Управление 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инновационной деятельностью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средней школы </a:t>
            </a: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имени </a:t>
            </a:r>
            <a:r>
              <a:rPr lang="ru-RU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О.Саргунанова</a:t>
            </a:r>
            <a:endParaRPr lang="ru-RU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Атырауской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области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Макатского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района</a:t>
            </a:r>
          </a:p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ос. Доссор</a:t>
            </a:r>
          </a:p>
          <a:p>
            <a:pPr algn="ctr"/>
            <a:endParaRPr lang="ru-RU" sz="4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C:\Users\Даурен\Desktop\Новая папка (2)\2015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9620" y="3093251"/>
            <a:ext cx="535699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49555"/>
              </p:ext>
            </p:extLst>
          </p:nvPr>
        </p:nvGraphicFramePr>
        <p:xfrm>
          <a:off x="611561" y="1628800"/>
          <a:ext cx="8136903" cy="383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2301"/>
                <a:gridCol w="2712301"/>
                <a:gridCol w="2712301"/>
              </a:tblGrid>
              <a:tr h="1736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Область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6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работы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нач, 2 среднее звено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м-2,  история и англ.язык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1м- англ. яз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196529"/>
            <a:ext cx="5550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Научный проект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2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733256"/>
            <a:ext cx="7125113" cy="924475"/>
          </a:xfrm>
        </p:spPr>
        <p:txBody>
          <a:bodyPr/>
          <a:lstStyle/>
          <a:p>
            <a:r>
              <a:rPr lang="ru-RU" sz="4400" dirty="0" smtClean="0">
                <a:solidFill>
                  <a:srgbClr val="000080"/>
                </a:solidFill>
                <a:latin typeface="Monotype Corsiva" pitchFamily="66" charset="0"/>
              </a:rPr>
              <a:t>Защита научного проекта</a:t>
            </a:r>
            <a:endParaRPr lang="ru-RU" sz="4400" dirty="0">
              <a:solidFill>
                <a:srgbClr val="00008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0423" cy="3672408"/>
          </a:xfrm>
          <a:prstGeom prst="rect">
            <a:avLst/>
          </a:prstGeom>
        </p:spPr>
      </p:pic>
      <p:pic>
        <p:nvPicPr>
          <p:cNvPr id="4" name="Picture 2" descr="C:\Users\шк\Desktop\Новая папка\видео\7gWUBoLCa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39" y="2428868"/>
            <a:ext cx="4247761" cy="32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8662" y="3714752"/>
            <a:ext cx="34644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место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области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6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98482"/>
              </p:ext>
            </p:extLst>
          </p:nvPr>
        </p:nvGraphicFramePr>
        <p:xfrm>
          <a:off x="611560" y="1196751"/>
          <a:ext cx="7848872" cy="2763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399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участника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участника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8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3участника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участника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3м-3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участника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участника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4149080"/>
            <a:ext cx="7848872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771900" algn="l"/>
              </a:tabLst>
            </a:pPr>
            <a:r>
              <a:rPr lang="kk-KZ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Тіл халық жанын танудың кілті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771900" algn="l"/>
              </a:tabLst>
            </a:pPr>
            <a:r>
              <a:rPr lang="kk-KZ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Республиканский конкурс «Тіл -парасат»  при поддержке Министерства культуры и спорта РК и Общественно-политический комитет по развитию государственного языка- 1 место Полфунтикова Елена.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60648"/>
            <a:ext cx="4158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Жар</a:t>
            </a:r>
            <a:r>
              <a:rPr lang="kk-KZ" sz="4000" b="1" dirty="0">
                <a:solidFill>
                  <a:srgbClr val="C00000"/>
                </a:solidFill>
              </a:rPr>
              <a:t>қын болашақ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школы\Новая папка (3)\SAM_4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школы\Новая папка (10)\Фото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1498" cy="3286124"/>
          </a:xfrm>
          <a:prstGeom prst="rect">
            <a:avLst/>
          </a:prstGeom>
          <a:noFill/>
        </p:spPr>
      </p:pic>
      <p:pic>
        <p:nvPicPr>
          <p:cNvPr id="2051" name="Picture 3" descr="F:\фото школы\Новая папка (10)\Фото017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429124" cy="3321843"/>
          </a:xfrm>
          <a:prstGeom prst="rect">
            <a:avLst/>
          </a:prstGeom>
          <a:noFill/>
        </p:spPr>
      </p:pic>
      <p:pic>
        <p:nvPicPr>
          <p:cNvPr id="2052" name="Picture 4" descr="F:\фото школы\Новая папка (12)\Фото0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500562" cy="3071834"/>
          </a:xfrm>
          <a:prstGeom prst="rect">
            <a:avLst/>
          </a:prstGeom>
          <a:noFill/>
        </p:spPr>
      </p:pic>
      <p:pic>
        <p:nvPicPr>
          <p:cNvPr id="2053" name="Picture 5" descr="F:\фото школы\Рисунок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86124"/>
            <a:ext cx="4457340" cy="314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84158"/>
              </p:ext>
            </p:extLst>
          </p:nvPr>
        </p:nvGraphicFramePr>
        <p:xfrm>
          <a:off x="179512" y="1124744"/>
          <a:ext cx="8856984" cy="54726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4"/>
                <a:gridCol w="1224136"/>
                <a:gridCol w="1224136"/>
                <a:gridCol w="5112568"/>
              </a:tblGrid>
              <a:tr h="472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Различные конкурсы предметников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м-2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м-1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м-1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м-2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Лучший менеджер-3 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панорамных уроков: гран при-1,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м-1. Обл.-благ.п.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Олимпиада по физике р/н-благ.п.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Лучший филолог р/н-гран при, обл.-3 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 уч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м-2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Благ.п-2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Лучший менеджер- благ.п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VIVAT, Қазақстан мұғалімдері!-диплом «Лучший мастер класс»-1, «Лучшее издание»-1.Лучший урок англ.языка- гран при  р/н, обл. 3 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Интеллек. Олимпиада по каз .яз-3 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уч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м-2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Лучший менеджер-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благ.п</a:t>
                      </a: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Лучший урок физики р/н-3 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МО р/н- 3м. Олимпиада по математике р/н-3 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Историк года 2015-2м.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Үздік дінтану-3 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47058"/>
            <a:ext cx="55100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Педагогическое 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6092" y="214290"/>
            <a:ext cx="4640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Учителя - новаторы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F:\фото школ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1714496" cy="2571744"/>
          </a:xfrm>
          <a:prstGeom prst="rect">
            <a:avLst/>
          </a:prstGeom>
          <a:noFill/>
        </p:spPr>
      </p:pic>
      <p:pic>
        <p:nvPicPr>
          <p:cNvPr id="3075" name="Picture 3" descr="F:\фото школы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214794"/>
            <a:ext cx="1762137" cy="2643206"/>
          </a:xfrm>
          <a:prstGeom prst="rect">
            <a:avLst/>
          </a:prstGeom>
          <a:noFill/>
        </p:spPr>
      </p:pic>
      <p:pic>
        <p:nvPicPr>
          <p:cNvPr id="3076" name="Picture 4" descr="F:\фото школы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14422"/>
            <a:ext cx="1785934" cy="2678901"/>
          </a:xfrm>
          <a:prstGeom prst="rect">
            <a:avLst/>
          </a:prstGeom>
          <a:noFill/>
        </p:spPr>
      </p:pic>
      <p:pic>
        <p:nvPicPr>
          <p:cNvPr id="3077" name="Picture 5" descr="F:\фото школы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179075"/>
            <a:ext cx="1785950" cy="2678925"/>
          </a:xfrm>
          <a:prstGeom prst="rect">
            <a:avLst/>
          </a:prstGeom>
          <a:noFill/>
        </p:spPr>
      </p:pic>
      <p:pic>
        <p:nvPicPr>
          <p:cNvPr id="3078" name="Picture 6" descr="F:\фото школы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50513"/>
            <a:ext cx="1738325" cy="2607487"/>
          </a:xfrm>
          <a:prstGeom prst="rect">
            <a:avLst/>
          </a:prstGeom>
          <a:noFill/>
        </p:spPr>
      </p:pic>
      <p:pic>
        <p:nvPicPr>
          <p:cNvPr id="3079" name="Picture 7" descr="F:\фото школы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214818"/>
            <a:ext cx="1857388" cy="2643182"/>
          </a:xfrm>
          <a:prstGeom prst="rect">
            <a:avLst/>
          </a:prstGeom>
          <a:noFill/>
        </p:spPr>
      </p:pic>
      <p:pic>
        <p:nvPicPr>
          <p:cNvPr id="3080" name="Picture 8" descr="F:\фото школы\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214422"/>
            <a:ext cx="1785934" cy="267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016" y="476672"/>
            <a:ext cx="588084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2143116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Понять, что в отличие от традиционной технологии инновационные ориентированы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результат, а не на прогресс;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реализации инновационных технологии является не накопление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учеником определенной суммы знаний, умения и навыков, а умение применить полученные знания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214554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1812864"/>
              </p:ext>
            </p:extLst>
          </p:nvPr>
        </p:nvGraphicFramePr>
        <p:xfrm>
          <a:off x="214282" y="214290"/>
          <a:ext cx="857256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6509883"/>
              </p:ext>
            </p:extLst>
          </p:nvPr>
        </p:nvGraphicFramePr>
        <p:xfrm>
          <a:off x="571472" y="642918"/>
          <a:ext cx="807249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642918"/>
          <a:ext cx="807249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642918"/>
          <a:ext cx="807249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928670"/>
          <a:ext cx="8929718" cy="5523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859"/>
                <a:gridCol w="4464859"/>
              </a:tblGrid>
              <a:tr h="420532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 компетентности</a:t>
                      </a:r>
                      <a:r>
                        <a:rPr lang="ru-RU" baseline="0" dirty="0" smtClean="0"/>
                        <a:t>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 компетентности завуча</a:t>
                      </a:r>
                      <a:endParaRPr lang="ru-RU" dirty="0"/>
                    </a:p>
                  </a:txBody>
                  <a:tcPr/>
                </a:tc>
              </a:tr>
              <a:tr h="42053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 Предметно – методологическая компетентность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1242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Знания в области преподаваемого предмета; ориентация в современных исследованиях по предмету; владение методиками преподавания предмета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Ориентация в общих вопросах методологии обучения;</a:t>
                      </a:r>
                      <a:r>
                        <a:rPr lang="ru-RU" baseline="0" dirty="0" smtClean="0"/>
                        <a:t> знания о достижениях современной общей дидактики. Умение организовать условия для инициации и реализации потребностей учителя в этом направлении</a:t>
                      </a:r>
                    </a:p>
                  </a:txBody>
                  <a:tcPr/>
                </a:tc>
              </a:tr>
              <a:tr h="66390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 </a:t>
                      </a:r>
                      <a:r>
                        <a:rPr lang="ru-RU" dirty="0" err="1" smtClean="0"/>
                        <a:t>Психолого</a:t>
                      </a:r>
                      <a:r>
                        <a:rPr lang="ru-RU" dirty="0" smtClean="0"/>
                        <a:t>- педагогическая компетентность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532"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Теоретические знания в области индивидуальных особенностей психологии и психофизиологии  познавательных процессов</a:t>
                      </a:r>
                      <a:r>
                        <a:rPr lang="ru-RU" baseline="0" dirty="0" smtClean="0"/>
                        <a:t> ученика, умение использовать эти знания в конструировании реального образовательного процесса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</a:t>
                      </a:r>
                      <a:r>
                        <a:rPr lang="ru-RU" baseline="0" dirty="0" smtClean="0"/>
                        <a:t> организовать условия для инициации и реализации профессиональных потребностей учителя. Навыки управления «горизонтальными связями»: учитель-психолог, учитель-социолог, учитель - медсестра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1.1 Сопоставление систем профессиональных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компетенций учителя и завуча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52125"/>
              </p:ext>
            </p:extLst>
          </p:nvPr>
        </p:nvGraphicFramePr>
        <p:xfrm>
          <a:off x="214282" y="357166"/>
          <a:ext cx="8929718" cy="62711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859"/>
                <a:gridCol w="4464859"/>
              </a:tblGrid>
              <a:tr h="464043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 компетентности</a:t>
                      </a:r>
                      <a:r>
                        <a:rPr lang="ru-RU" baseline="0" dirty="0" smtClean="0"/>
                        <a:t>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 компетентности завуча</a:t>
                      </a:r>
                      <a:endParaRPr lang="ru-RU" dirty="0"/>
                    </a:p>
                  </a:txBody>
                  <a:tcPr/>
                </a:tc>
              </a:tr>
              <a:tr h="464043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3.</a:t>
                      </a:r>
                      <a:r>
                        <a:rPr lang="ru-RU" b="1" baseline="0" dirty="0" smtClean="0"/>
                        <a:t> Компетентность в сфере </a:t>
                      </a:r>
                      <a:r>
                        <a:rPr lang="ru-RU" b="1" baseline="0" dirty="0" err="1" smtClean="0"/>
                        <a:t>медиа</a:t>
                      </a:r>
                      <a:r>
                        <a:rPr lang="ru-RU" b="1" baseline="0" dirty="0" smtClean="0"/>
                        <a:t> – технологий и умения проектировать дидактическое оснащение образовательного процесса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274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Практическое владение методиками, приемами, технологиями, развивающими</a:t>
                      </a:r>
                      <a:r>
                        <a:rPr lang="ru-RU" baseline="0" dirty="0" smtClean="0"/>
                        <a:t> и социализирующими учащихся средствами предмета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Навыки использования информационных технологии в ежедневной работе. Умение организовать условия для инициации и реализации потребностей учителя.</a:t>
                      </a:r>
                    </a:p>
                  </a:txBody>
                  <a:tcPr/>
                </a:tc>
              </a:tr>
              <a:tr h="73260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4. Коммуникативная компетентность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7118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Практическое владение приемами общения, позволяющими</a:t>
                      </a:r>
                      <a:r>
                        <a:rPr lang="ru-RU" baseline="0" dirty="0" smtClean="0"/>
                        <a:t> осуществлять направленное результативное неразрушающее взаимодействие в системе «учитель-ученик»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Способность анализировать и корректировать различные виды педагогического взаимодействия между всеми участниками образовательного процесса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4666"/>
              </p:ext>
            </p:extLst>
          </p:nvPr>
        </p:nvGraphicFramePr>
        <p:xfrm>
          <a:off x="357158" y="285730"/>
          <a:ext cx="8358246" cy="696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9123"/>
                <a:gridCol w="4179123"/>
              </a:tblGrid>
              <a:tr h="670587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 компетентности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 компетентности завуча</a:t>
                      </a:r>
                      <a:endParaRPr lang="ru-RU" dirty="0"/>
                    </a:p>
                  </a:txBody>
                  <a:tcPr/>
                </a:tc>
              </a:tr>
              <a:tr h="862185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5. Компетентность в области управления системой «учитель -ученик»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47732"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Владение управленческими</a:t>
                      </a:r>
                      <a:r>
                        <a:rPr lang="ru-RU" baseline="0" dirty="0" smtClean="0"/>
                        <a:t> технологиями; внедрения в школе подхода </a:t>
                      </a:r>
                      <a:r>
                        <a:rPr lang="en-US" baseline="0" dirty="0" smtClean="0"/>
                        <a:t>Lesson Study</a:t>
                      </a:r>
                      <a:r>
                        <a:rPr lang="ru-RU" baseline="0" dirty="0" smtClean="0"/>
                        <a:t>; реализация процессов </a:t>
                      </a:r>
                      <a:r>
                        <a:rPr lang="ru-RU" baseline="0" dirty="0" err="1" smtClean="0"/>
                        <a:t>коучинга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baseline="0" dirty="0" err="1" smtClean="0"/>
                        <a:t>менторинга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Знания основ науки об управлении и владение в системах разного уровня:</a:t>
                      </a:r>
                    </a:p>
                    <a:p>
                      <a:r>
                        <a:rPr lang="ru-RU" dirty="0" smtClean="0"/>
                        <a:t>Учитель- ученик</a:t>
                      </a:r>
                    </a:p>
                    <a:p>
                      <a:r>
                        <a:rPr lang="ru-RU" dirty="0" smtClean="0"/>
                        <a:t>Учитель – учитель</a:t>
                      </a:r>
                    </a:p>
                    <a:p>
                      <a:r>
                        <a:rPr lang="ru-RU" dirty="0" smtClean="0"/>
                        <a:t>Учитель – завуч</a:t>
                      </a:r>
                    </a:p>
                    <a:p>
                      <a:r>
                        <a:rPr lang="ru-RU" dirty="0" smtClean="0"/>
                        <a:t>Учитель – руководитель МО </a:t>
                      </a:r>
                      <a:endParaRPr lang="ru-RU" dirty="0"/>
                    </a:p>
                  </a:txBody>
                  <a:tcPr/>
                </a:tc>
              </a:tr>
              <a:tr h="8583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6. Компетентность в сфере трансляции собственного опыта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1938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Способность транслировать собственный положительный опыт в педагогическое сообщество (статьи, выступления, участие в конкурсах)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обобщать результаты общей работы в виде отчетов, выступлений, статей, презентаций. Умение транслировать и организовывать трансляцию передового опыта учителей внутри школы. ( выступления,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статьи и презентации в районе, области, республике)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1120</Words>
  <Application>Microsoft Office PowerPoint</Application>
  <PresentationFormat>Экран (4:3)</PresentationFormat>
  <Paragraphs>214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Призеры районных, областных и республиканских олимпиад по казахскому языку </vt:lpstr>
      <vt:lpstr>Презентация PowerPoint</vt:lpstr>
      <vt:lpstr>Презентация PowerPoint</vt:lpstr>
      <vt:lpstr>Защита научного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Даурен</dc:creator>
  <cp:lastModifiedBy>шк</cp:lastModifiedBy>
  <cp:revision>41</cp:revision>
  <cp:lastPrinted>2015-03-18T05:06:18Z</cp:lastPrinted>
  <dcterms:created xsi:type="dcterms:W3CDTF">2015-03-02T17:35:52Z</dcterms:created>
  <dcterms:modified xsi:type="dcterms:W3CDTF">2015-03-18T15:28:00Z</dcterms:modified>
</cp:coreProperties>
</file>