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68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62" autoAdjust="0"/>
  </p:normalViewPr>
  <p:slideViewPr>
    <p:cSldViewPr>
      <p:cViewPr varScale="1">
        <p:scale>
          <a:sx n="100" d="100"/>
          <a:sy n="100" d="100"/>
        </p:scale>
        <p:origin x="-2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839585-7810-4F43-A05E-9F6D0C87CF8D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B91E5-0908-4A85-B7C3-F670AD19E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172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B91E5-0908-4A85-B7C3-F670AD19EE8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660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2D57-D686-4213-BDE5-1573393CFA59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79C7D-8199-4D9B-9F9F-82769E256EF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2D57-D686-4213-BDE5-1573393CFA59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79C7D-8199-4D9B-9F9F-82769E256E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2D57-D686-4213-BDE5-1573393CFA59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79C7D-8199-4D9B-9F9F-82769E256E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2D57-D686-4213-BDE5-1573393CFA59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79C7D-8199-4D9B-9F9F-82769E256E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2D57-D686-4213-BDE5-1573393CFA59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79C7D-8199-4D9B-9F9F-82769E256EF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2D57-D686-4213-BDE5-1573393CFA59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79C7D-8199-4D9B-9F9F-82769E256E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2D57-D686-4213-BDE5-1573393CFA59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79C7D-8199-4D9B-9F9F-82769E256EF8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2D57-D686-4213-BDE5-1573393CFA59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79C7D-8199-4D9B-9F9F-82769E256E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2D57-D686-4213-BDE5-1573393CFA59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79C7D-8199-4D9B-9F9F-82769E256E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2D57-D686-4213-BDE5-1573393CFA59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79C7D-8199-4D9B-9F9F-82769E256EF8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2D57-D686-4213-BDE5-1573393CFA59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79C7D-8199-4D9B-9F9F-82769E256EF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02162D57-D686-4213-BDE5-1573393CFA59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46A79C7D-8199-4D9B-9F9F-82769E256EF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1.jpe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628800"/>
            <a:ext cx="7772400" cy="4032447"/>
          </a:xfrm>
        </p:spPr>
        <p:txBody>
          <a:bodyPr/>
          <a:lstStyle/>
          <a:p>
            <a:pPr algn="ctr"/>
            <a:r>
              <a:rPr lang="ru-RU" sz="6000" dirty="0" smtClean="0"/>
              <a:t>Вооружённые силы Российской Федерации.</a:t>
            </a:r>
            <a:endParaRPr lang="ru-RU" sz="6000" dirty="0"/>
          </a:p>
        </p:txBody>
      </p:sp>
      <p:pic>
        <p:nvPicPr>
          <p:cNvPr id="5" name="+Алексей__Хворостян_-_Я_служу_России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784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21"/>
    </mc:Choice>
    <mc:Fallback xmlns="">
      <p:transition spd="slow" advTm="13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3179" objId="5"/>
        <p14:seekEvt time="7688" objId="5" seek="0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619250" y="1916113"/>
            <a:ext cx="6059488" cy="533400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ru-RU" altLang="ru-RU" smtClean="0"/>
              <a:t>Истребительная авиация </a:t>
            </a:r>
          </a:p>
        </p:txBody>
      </p:sp>
      <p:pic>
        <p:nvPicPr>
          <p:cNvPr id="3" name="Picture 4" descr="миг-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835275"/>
            <a:ext cx="3743325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30063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852738"/>
            <a:ext cx="410527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892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1"/>
    </mc:Choice>
    <mc:Fallback xmlns="">
      <p:transition spd="slow" advTm="6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9-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700213"/>
            <a:ext cx="317500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19-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420938"/>
            <a:ext cx="2794000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39552" y="1556792"/>
            <a:ext cx="4691063" cy="604838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ru-RU" altLang="ru-RU" sz="2800" smtClean="0"/>
              <a:t>Зенитно-ракетные войска</a:t>
            </a:r>
            <a:endParaRPr lang="ru-RU" altLang="ru-RU" sz="280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348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60"/>
    </mc:Choice>
    <mc:Fallback xmlns="">
      <p:transition spd="slow" advTm="10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altLang="ru-RU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Военно-морской флот </a:t>
            </a:r>
            <a:endParaRPr lang="ru-RU" alt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1600200"/>
            <a:ext cx="4186238" cy="4924425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ru-RU" altLang="ru-RU" sz="1600" b="1" u="sng" dirty="0" smtClean="0">
                <a:solidFill>
                  <a:srgbClr val="FF0000"/>
                </a:solidFill>
              </a:rPr>
              <a:t>     </a:t>
            </a:r>
            <a:r>
              <a:rPr lang="ru-RU" altLang="ru-RU" sz="1800" b="1" u="sng" dirty="0" smtClean="0">
                <a:solidFill>
                  <a:srgbClr val="FF0000"/>
                </a:solidFill>
              </a:rPr>
              <a:t>Военно-Морской Флот</a:t>
            </a:r>
            <a:r>
              <a:rPr lang="ru-RU" altLang="ru-RU" sz="1800" u="sng" dirty="0" smtClean="0">
                <a:solidFill>
                  <a:srgbClr val="FF0000"/>
                </a:solidFill>
              </a:rPr>
              <a:t> (ВМФ</a:t>
            </a:r>
            <a:r>
              <a:rPr lang="ru-RU" altLang="ru-RU" sz="1800" dirty="0" smtClean="0"/>
              <a:t>)  является видом Вооруженных Сил Российской Федерации. Он предназначен для вооруженной защиты интересов России, ведения боевых действий на морских и океанских театрах войны. ВМФ способен наносить ядерные удары по наземным объектам противника, уничтожать группировки его флота в море и базах, нарушать океанские и морские коммуникации противника и защищать свои морские перевозки, содействовать сухопутным войскам в операциях на континентальных театрах военных действий, высаживать морские десанты, участвовать в отражении десантов противника и выполнять другие задачи. </a:t>
            </a:r>
          </a:p>
        </p:txBody>
      </p:sp>
      <p:pic>
        <p:nvPicPr>
          <p:cNvPr id="4" name="Picture 5" descr="Снимки из похода отряда боевых кораблей ТОФ в составе ГРКР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46175"/>
            <a:ext cx="3887788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vin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971" y="4221088"/>
            <a:ext cx="2447925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261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37"/>
    </mc:Choice>
    <mc:Fallback xmlns="">
      <p:transition spd="slow" advTm="17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2401888" y="1628775"/>
            <a:ext cx="4114800" cy="676275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ru-RU" altLang="ru-RU" smtClean="0"/>
              <a:t>Подводные корабли</a:t>
            </a:r>
          </a:p>
        </p:txBody>
      </p:sp>
      <p:pic>
        <p:nvPicPr>
          <p:cNvPr id="3" name="Picture 5" descr="30146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8" y="2636838"/>
            <a:ext cx="6546850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262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7"/>
    </mc:Choice>
    <mc:Fallback xmlns="">
      <p:transition spd="slow" advTm="4617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73100" y="517215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altLang="ru-RU" smtClean="0">
                <a:solidFill>
                  <a:srgbClr val="FF0000"/>
                </a:solidFill>
              </a:rPr>
              <a:t>Состав ВМФ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1600200"/>
            <a:ext cx="4114800" cy="676275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ru-RU" altLang="ru-RU" smtClean="0"/>
              <a:t>Надводные корабли</a:t>
            </a:r>
          </a:p>
        </p:txBody>
      </p:sp>
      <p:pic>
        <p:nvPicPr>
          <p:cNvPr id="4" name="Picture 5" descr="Снимки из похода отряда боевых кораблей ТОФ в составе ГРКР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628775"/>
            <a:ext cx="2962275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ster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2439988"/>
            <a:ext cx="4229100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ksh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292600"/>
            <a:ext cx="38100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p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508500"/>
            <a:ext cx="3708400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181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22"/>
    </mc:Choice>
    <mc:Fallback xmlns="">
      <p:transition spd="slow" advTm="7222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2690813" y="1700213"/>
            <a:ext cx="3609975" cy="676275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ru-RU" altLang="ru-RU" smtClean="0"/>
              <a:t>Морская авиация</a:t>
            </a:r>
          </a:p>
        </p:txBody>
      </p:sp>
      <p:pic>
        <p:nvPicPr>
          <p:cNvPr id="3" name="Picture 4" descr="snapshot200707162334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2722563"/>
            <a:ext cx="6624638" cy="344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538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5"/>
    </mc:Choice>
    <mc:Fallback xmlns="">
      <p:transition spd="slow" advTm="6895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900113" y="1916113"/>
            <a:ext cx="3538537" cy="604837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ru-RU" altLang="ru-RU" smtClean="0"/>
              <a:t>Морская пехота</a:t>
            </a:r>
          </a:p>
        </p:txBody>
      </p:sp>
      <p:pic>
        <p:nvPicPr>
          <p:cNvPr id="3" name="Picture 4" descr="tof_thumb_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420938"/>
            <a:ext cx="3844925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tof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068638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824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4"/>
    </mc:Choice>
    <mc:Fallback xmlns="">
      <p:transition spd="slow" advTm="5334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57200" y="2105025"/>
            <a:ext cx="4546600" cy="3700463"/>
          </a:xfrm>
          <a:prstGeom prst="rect">
            <a:avLst/>
          </a:prstGeo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u="sng" smtClean="0">
                <a:solidFill>
                  <a:srgbClr val="FF0000"/>
                </a:solidFill>
              </a:rPr>
              <a:t>    Воздушно-десантные войска (ВДВ)</a:t>
            </a:r>
            <a:r>
              <a:rPr lang="ru-RU" altLang="ru-RU" sz="2000" smtClean="0"/>
              <a:t>, высокомобильный род войск вооруженных сил, предназначенный для охвата противника по воздуху и ведения боевых действий в его тылу. ВДВ РФ являются средством ВГК и могут составлять основу мобильных сил.</a:t>
            </a:r>
            <a:r>
              <a:rPr lang="ru-RU" altLang="ru-RU" sz="2000" b="1" i="1" smtClean="0"/>
              <a:t> </a:t>
            </a:r>
            <a:r>
              <a:rPr lang="ru-RU" altLang="ru-RU" sz="2000" smtClean="0"/>
              <a:t>Они подчиняются непосредственно командующему ВДВ и состоят из воздушно-десантных дивизий, бригад, отд. частей и учреждений. </a:t>
            </a:r>
          </a:p>
        </p:txBody>
      </p:sp>
      <p:pic>
        <p:nvPicPr>
          <p:cNvPr id="3" name="Picture 4" descr="30127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628775"/>
            <a:ext cx="2976563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altLang="ru-RU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Отдельные рода войск</a:t>
            </a:r>
          </a:p>
        </p:txBody>
      </p:sp>
    </p:spTree>
    <p:extLst>
      <p:ext uri="{BB962C8B-B14F-4D97-AF65-F5344CB8AC3E}">
        <p14:creationId xmlns:p14="http://schemas.microsoft.com/office/powerpoint/2010/main" val="26311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4"/>
    </mc:Choice>
    <mc:Fallback xmlns="">
      <p:transition spd="slow" advTm="5274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30128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857250"/>
            <a:ext cx="2865437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30128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642938"/>
            <a:ext cx="3954462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19-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763963"/>
            <a:ext cx="3500437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071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81"/>
    </mc:Choice>
    <mc:Fallback xmlns="">
      <p:transition spd="slow" advTm="1288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Кириченко\Мои документы\Мои рисунки\big249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8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84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5"/>
    </mc:Choice>
    <mc:Fallback xmlns="">
      <p:transition spd="slow" advTm="468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540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9"/>
    </mc:Choice>
    <mc:Fallback xmlns="">
      <p:transition spd="slow" advTm="9539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9955" y="2967335"/>
            <a:ext cx="91639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Спасибо за внимание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963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1"/>
    </mc:Choice>
    <mc:Fallback xmlns="">
      <p:transition spd="slow" advTm="187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263063" cy="706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698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8"/>
    </mc:Choice>
    <mc:Fallback xmlns="">
      <p:transition spd="slow" advTm="566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8178800" cy="557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159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63"/>
    </mc:Choice>
    <mc:Fallback xmlns="">
      <p:transition spd="slow" advTm="11763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567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259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04"/>
    </mc:Choice>
    <mc:Fallback xmlns="">
      <p:transition spd="slow" advTm="12604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5904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796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27"/>
    </mc:Choice>
    <mc:Fallback xmlns="">
      <p:transition spd="slow" advTm="12527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95536" y="-347855"/>
            <a:ext cx="8136904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Aft>
                <a:spcPct val="0"/>
              </a:spcAft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altLang="ru-RU" sz="1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altLang="ru-RU" sz="1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ru-RU" sz="1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altLang="ru-RU" sz="1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ru-RU" sz="1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altLang="ru-RU" sz="1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Военно-воздушные силы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 —</a:t>
            </a:r>
            <a:r>
              <a:rPr lang="ru-RU" sz="1600" dirty="0"/>
              <a:t>Бомбардировочная </a:t>
            </a:r>
            <a:r>
              <a:rPr lang="ru-RU" sz="1600" dirty="0" smtClean="0"/>
              <a:t>авиация   род </a:t>
            </a:r>
            <a:r>
              <a:rPr lang="ru-RU" sz="1600" dirty="0"/>
              <a:t>боевой авиации, предназначенный для поражения наземных или </a:t>
            </a:r>
            <a:r>
              <a:rPr lang="ru-RU" sz="1600" dirty="0" smtClean="0"/>
              <a:t>морских </a:t>
            </a:r>
            <a:r>
              <a:rPr lang="ru-RU" sz="1600" dirty="0"/>
              <a:t>объектов авиационными бомбами и ракетами.</a:t>
            </a:r>
            <a:br>
              <a:rPr lang="ru-RU" sz="16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b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C:\Users\Таня\Pictures\самолёт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13" b="100000" l="2462" r="94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9" y="1479691"/>
            <a:ext cx="9159602" cy="496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239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3"/>
    </mc:Choice>
    <mc:Fallback xmlns="">
      <p:transition spd="slow" advTm="8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Таня\Pictures\с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9" b="89848" l="8429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" y="404664"/>
            <a:ext cx="9021835" cy="572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242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8"/>
    </mc:Choice>
    <mc:Fallback xmlns="">
      <p:transition spd="slow" advTm="5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755650" y="2420938"/>
            <a:ext cx="3683000" cy="604837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ru-RU" altLang="ru-RU" sz="2800" smtClean="0"/>
              <a:t>Штурмовая авиация</a:t>
            </a:r>
          </a:p>
        </p:txBody>
      </p:sp>
      <p:pic>
        <p:nvPicPr>
          <p:cNvPr id="3" name="Picture 4" descr="су-3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96" b="95804" l="6500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584325"/>
            <a:ext cx="403225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ми-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26" y="2852936"/>
            <a:ext cx="3240087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11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3"/>
    </mc:Choice>
    <mc:Fallback xmlns="">
      <p:transition spd="slow" advTm="9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0.069 0.25 0.125 L 0.25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8.2|2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95</TotalTime>
  <Words>174</Words>
  <Application>Microsoft Office PowerPoint</Application>
  <PresentationFormat>Экран (4:3)</PresentationFormat>
  <Paragraphs>16</Paragraphs>
  <Slides>20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NewsPrint</vt:lpstr>
      <vt:lpstr>Вооружённые силы Российской Федерации.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Военно-воздушные силы —Бомбардировочная авиация   род боевой авиации, предназначенный для поражения наземных или морских объектов авиационными бомбами и ракетами.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Вооружённые силы Российской Федерации.</dc:title>
  <dc:creator>Таня</dc:creator>
  <cp:lastModifiedBy>Таня</cp:lastModifiedBy>
  <cp:revision>10</cp:revision>
  <dcterms:created xsi:type="dcterms:W3CDTF">2015-01-24T13:20:07Z</dcterms:created>
  <dcterms:modified xsi:type="dcterms:W3CDTF">2015-01-25T11:45:10Z</dcterms:modified>
</cp:coreProperties>
</file>