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>
                <a:alpha val="54000"/>
              </a:srgbClr>
            </a:gs>
            <a:gs pos="13000">
              <a:srgbClr val="FFA800"/>
            </a:gs>
            <a:gs pos="28000">
              <a:schemeClr val="accent3">
                <a:lumMod val="75000"/>
              </a:schemeClr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2491BD-DCE8-499B-9B83-437A4F577BF0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1430AC-CB2E-43C3-BDBD-8B7CC263E7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ФРАЗЕОЛОГИЧЕСКАЯ 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УЧАЩИХСЯ 9-11 КЛАССОВ</a:t>
            </a:r>
            <a:endParaRPr lang="ru-RU" dirty="0"/>
          </a:p>
        </p:txBody>
      </p:sp>
      <p:pic>
        <p:nvPicPr>
          <p:cNvPr id="6" name="Рисунок 5" descr="animacija-gusen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5350">
            <a:off x="6201592" y="4587008"/>
            <a:ext cx="2298277" cy="1936049"/>
          </a:xfrm>
          <a:prstGeom prst="rect">
            <a:avLst/>
          </a:prstGeom>
        </p:spPr>
      </p:pic>
      <p:pic>
        <p:nvPicPr>
          <p:cNvPr id="7" name="Рисунок 6" descr="Bab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714356"/>
            <a:ext cx="1914525" cy="1009650"/>
          </a:xfrm>
          <a:prstGeom prst="rect">
            <a:avLst/>
          </a:prstGeom>
        </p:spPr>
      </p:pic>
      <p:pic>
        <p:nvPicPr>
          <p:cNvPr id="8" name="Рисунок 7" descr="Babochki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53192">
            <a:off x="6633475" y="310679"/>
            <a:ext cx="1676400" cy="1781175"/>
          </a:xfrm>
          <a:prstGeom prst="rect">
            <a:avLst/>
          </a:prstGeom>
        </p:spPr>
      </p:pic>
      <p:pic>
        <p:nvPicPr>
          <p:cNvPr id="9" name="Рисунок 8" descr="Babochki3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1585">
            <a:off x="1071538" y="5286388"/>
            <a:ext cx="1076325" cy="1000125"/>
          </a:xfrm>
          <a:prstGeom prst="rect">
            <a:avLst/>
          </a:prstGeom>
        </p:spPr>
      </p:pic>
      <p:pic>
        <p:nvPicPr>
          <p:cNvPr id="10" name="Рисунок 9" descr="Babochki8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3031">
            <a:off x="7270324" y="3093378"/>
            <a:ext cx="696597" cy="710529"/>
          </a:xfrm>
          <a:prstGeom prst="rect">
            <a:avLst/>
          </a:prstGeom>
        </p:spPr>
      </p:pic>
      <p:pic>
        <p:nvPicPr>
          <p:cNvPr id="11" name="Рисунок 10" descr="Babochki8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84921">
            <a:off x="3734847" y="5474916"/>
            <a:ext cx="648747" cy="661722"/>
          </a:xfrm>
          <a:prstGeom prst="rect">
            <a:avLst/>
          </a:prstGeom>
        </p:spPr>
      </p:pic>
      <p:pic>
        <p:nvPicPr>
          <p:cNvPr id="12" name="Рисунок 11" descr="Cveti15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834" y="3714752"/>
            <a:ext cx="1200150" cy="2209800"/>
          </a:xfrm>
          <a:prstGeom prst="rect">
            <a:avLst/>
          </a:prstGeom>
        </p:spPr>
      </p:pic>
      <p:pic>
        <p:nvPicPr>
          <p:cNvPr id="13" name="Рисунок 12" descr="animacija-pchel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26373">
            <a:off x="928662" y="1071546"/>
            <a:ext cx="1428750" cy="1143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Итоги игры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Каков итог жюри нам скажет </a:t>
            </a:r>
            <a:br>
              <a:rPr lang="ru-RU" dirty="0" smtClean="0"/>
            </a:br>
            <a:r>
              <a:rPr lang="ru-RU" dirty="0" smtClean="0"/>
              <a:t>и прямо на того укажет,</a:t>
            </a:r>
            <a:br>
              <a:rPr lang="ru-RU" dirty="0" smtClean="0"/>
            </a:br>
            <a:r>
              <a:rPr lang="ru-RU" dirty="0" smtClean="0"/>
              <a:t>кто победил.</a:t>
            </a:r>
            <a:br>
              <a:rPr lang="ru-RU" dirty="0" smtClean="0"/>
            </a:br>
            <a:r>
              <a:rPr lang="ru-RU" dirty="0" smtClean="0"/>
              <a:t>Ну что ж, каков итог, </a:t>
            </a:r>
          </a:p>
          <a:p>
            <a:pPr>
              <a:buNone/>
            </a:pPr>
            <a:r>
              <a:rPr lang="ru-RU" dirty="0" smtClean="0"/>
              <a:t>каких призов заслуживают игроки,</a:t>
            </a:r>
          </a:p>
          <a:p>
            <a:pPr>
              <a:buNone/>
            </a:pPr>
            <a:r>
              <a:rPr lang="ru-RU" dirty="0" smtClean="0"/>
              <a:t>большие наши шутники?</a:t>
            </a:r>
            <a:endParaRPr lang="ru-RU" dirty="0"/>
          </a:p>
        </p:txBody>
      </p:sp>
      <p:pic>
        <p:nvPicPr>
          <p:cNvPr id="4" name="Рисунок 3" descr="40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1" y="1214422"/>
            <a:ext cx="2119319" cy="2000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Закончилась </a:t>
            </a:r>
            <a:r>
              <a:rPr lang="ru-RU" sz="2400" dirty="0" err="1" smtClean="0"/>
              <a:t>игра.Увы,пора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прощаться.Наступил</a:t>
            </a:r>
            <a:r>
              <a:rPr lang="ru-RU" sz="2400" dirty="0" smtClean="0"/>
              <a:t> финал.</a:t>
            </a:r>
          </a:p>
          <a:p>
            <a:pPr>
              <a:buNone/>
            </a:pPr>
            <a:r>
              <a:rPr lang="ru-RU" sz="2400" dirty="0" smtClean="0"/>
              <a:t>И может быть ,не каждый ждал такой концовки,</a:t>
            </a:r>
          </a:p>
          <a:p>
            <a:pPr>
              <a:buNone/>
            </a:pPr>
            <a:r>
              <a:rPr lang="ru-RU" sz="2400" dirty="0" smtClean="0"/>
              <a:t>и не всех</a:t>
            </a:r>
          </a:p>
          <a:p>
            <a:pPr>
              <a:buNone/>
            </a:pPr>
            <a:r>
              <a:rPr lang="ru-RU" sz="2400" dirty="0"/>
              <a:t>т</a:t>
            </a:r>
            <a:r>
              <a:rPr lang="ru-RU" sz="2400" dirty="0" smtClean="0"/>
              <a:t>акая радует развязка,</a:t>
            </a:r>
          </a:p>
          <a:p>
            <a:pPr>
              <a:buNone/>
            </a:pPr>
            <a:r>
              <a:rPr lang="ru-RU" sz="2400" dirty="0" smtClean="0"/>
              <a:t>но главным здесь был всё же смех</a:t>
            </a:r>
          </a:p>
          <a:p>
            <a:pPr>
              <a:buNone/>
            </a:pPr>
            <a:r>
              <a:rPr lang="ru-RU" sz="2400" dirty="0"/>
              <a:t>и</a:t>
            </a:r>
            <a:r>
              <a:rPr lang="ru-RU" sz="2400" dirty="0" smtClean="0"/>
              <a:t> шутка не ждала подсказки.</a:t>
            </a:r>
          </a:p>
          <a:p>
            <a:pPr>
              <a:buNone/>
            </a:pPr>
            <a:r>
              <a:rPr lang="ru-RU" sz="2400" dirty="0" smtClean="0"/>
              <a:t>Мы будем рады видеть вас</a:t>
            </a:r>
          </a:p>
          <a:p>
            <a:pPr>
              <a:buNone/>
            </a:pPr>
            <a:r>
              <a:rPr lang="ru-RU" sz="2400" dirty="0"/>
              <a:t>в</a:t>
            </a:r>
            <a:r>
              <a:rPr lang="ru-RU" sz="2400" dirty="0" smtClean="0"/>
              <a:t>новь в этом зале.</a:t>
            </a:r>
          </a:p>
          <a:p>
            <a:pPr>
              <a:buNone/>
            </a:pPr>
            <a:r>
              <a:rPr lang="ru-RU" sz="2400" dirty="0"/>
              <a:t>И</a:t>
            </a:r>
            <a:r>
              <a:rPr lang="ru-RU" sz="2400" dirty="0" smtClean="0"/>
              <a:t> в тот час, когда мы снова соберёмся </a:t>
            </a:r>
          </a:p>
          <a:p>
            <a:pPr>
              <a:buNone/>
            </a:pPr>
            <a:r>
              <a:rPr lang="ru-RU" sz="2400" dirty="0" smtClean="0"/>
              <a:t>и снова славно посмеёмся.</a:t>
            </a:r>
          </a:p>
          <a:p>
            <a:pPr>
              <a:buNone/>
            </a:pPr>
            <a:r>
              <a:rPr lang="ru-RU" sz="2400" dirty="0" smtClean="0"/>
              <a:t>Теперь заканчиваем речь. Привет, друзья, до новых встреч!</a:t>
            </a:r>
            <a:endParaRPr lang="ru-RU" sz="2400" dirty="0"/>
          </a:p>
        </p:txBody>
      </p:sp>
      <p:pic>
        <p:nvPicPr>
          <p:cNvPr id="4" name="Рисунок 3" descr="Cveti1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000240"/>
            <a:ext cx="2286016" cy="27146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Babochkikkk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6540">
            <a:off x="471517" y="3085293"/>
            <a:ext cx="1057275" cy="733425"/>
          </a:xfrm>
        </p:spPr>
      </p:pic>
      <p:pic>
        <p:nvPicPr>
          <p:cNvPr id="5" name="Рисунок 4" descr="Cveti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3483">
            <a:off x="6937833" y="2674080"/>
            <a:ext cx="2214578" cy="4071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8699" y="2571744"/>
            <a:ext cx="54450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Babochki2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81259">
            <a:off x="3945380" y="1045366"/>
            <a:ext cx="1333500" cy="1409700"/>
          </a:xfrm>
          <a:prstGeom prst="rect">
            <a:avLst/>
          </a:prstGeom>
        </p:spPr>
      </p:pic>
      <p:pic>
        <p:nvPicPr>
          <p:cNvPr id="9" name="Рисунок 8" descr="nasekomoe-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36359">
            <a:off x="541867" y="1335462"/>
            <a:ext cx="1076325" cy="752475"/>
          </a:xfrm>
          <a:prstGeom prst="rect">
            <a:avLst/>
          </a:prstGeom>
        </p:spPr>
      </p:pic>
      <p:pic>
        <p:nvPicPr>
          <p:cNvPr id="10" name="Рисунок 9" descr="Babochki6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8838">
            <a:off x="2849852" y="4575294"/>
            <a:ext cx="2943222" cy="1914546"/>
          </a:xfrm>
          <a:prstGeom prst="rect">
            <a:avLst/>
          </a:prstGeom>
        </p:spPr>
      </p:pic>
      <p:pic>
        <p:nvPicPr>
          <p:cNvPr id="11" name="Рисунок 10" descr="Babochki5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09456">
            <a:off x="7138200" y="681474"/>
            <a:ext cx="1333500" cy="2209800"/>
          </a:xfrm>
          <a:prstGeom prst="rect">
            <a:avLst/>
          </a:prstGeom>
        </p:spPr>
      </p:pic>
      <p:pic>
        <p:nvPicPr>
          <p:cNvPr id="12" name="Рисунок 11" descr="Cveti11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5000636"/>
            <a:ext cx="2066925" cy="16478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smtClean="0"/>
              <a:t>ПРОДОЛЖИТЕ,ВСТАВИВ </a:t>
            </a:r>
            <a:r>
              <a:rPr lang="ru-RU" sz="2400" dirty="0" smtClean="0"/>
              <a:t>НАЗВАНИЯ ЖИВОТНЫХ.</a:t>
            </a:r>
          </a:p>
          <a:p>
            <a:endParaRPr lang="ru-RU" sz="2400" dirty="0" smtClean="0"/>
          </a:p>
          <a:p>
            <a:r>
              <a:rPr lang="ru-RU" sz="2400" dirty="0" smtClean="0"/>
              <a:t>ГОЛОДЕН КАК …</a:t>
            </a:r>
          </a:p>
          <a:p>
            <a:r>
              <a:rPr lang="ru-RU" sz="2400" dirty="0" smtClean="0"/>
              <a:t>ХИТЁР КАК…</a:t>
            </a:r>
          </a:p>
          <a:p>
            <a:r>
              <a:rPr lang="ru-RU" sz="2400" dirty="0" smtClean="0"/>
              <a:t>ТРУСЛИВ КАК…</a:t>
            </a:r>
          </a:p>
          <a:p>
            <a:r>
              <a:rPr lang="ru-RU" sz="2400" dirty="0" smtClean="0"/>
              <a:t>ЗДОРОВ КАК…</a:t>
            </a:r>
          </a:p>
          <a:p>
            <a:r>
              <a:rPr lang="ru-RU" sz="2400" dirty="0" smtClean="0"/>
              <a:t>ИЗВОРОТЛИВ КАК…</a:t>
            </a:r>
          </a:p>
          <a:p>
            <a:r>
              <a:rPr lang="ru-RU" sz="2400" dirty="0" smtClean="0"/>
              <a:t>НАДУТ КАК…</a:t>
            </a:r>
          </a:p>
          <a:p>
            <a:r>
              <a:rPr lang="ru-RU" sz="2400" dirty="0" smtClean="0"/>
              <a:t>НЕМ КАК…</a:t>
            </a:r>
          </a:p>
          <a:p>
            <a:r>
              <a:rPr lang="ru-RU" sz="2400" dirty="0" smtClean="0"/>
              <a:t>ГРЯЗЕН КАК…</a:t>
            </a:r>
          </a:p>
          <a:p>
            <a:pPr>
              <a:buNone/>
            </a:pPr>
            <a:r>
              <a:rPr lang="ru-RU" sz="2400" dirty="0" smtClean="0"/>
              <a:t>ОТВЕТ:</a:t>
            </a:r>
          </a:p>
          <a:p>
            <a:pPr>
              <a:buNone/>
            </a:pPr>
            <a:r>
              <a:rPr lang="ru-RU" sz="2400" dirty="0" smtClean="0"/>
              <a:t>ВОЛК, ЛИСА, ЗАЯЦ, БЫК, УЖ, ИНДЮК, РЫБА, СВИНЬЯ, ОСЕЛ, СОРОКА , ЁЖ.</a:t>
            </a:r>
            <a:endParaRPr lang="ru-RU" sz="2400" dirty="0"/>
          </a:p>
        </p:txBody>
      </p:sp>
      <p:pic>
        <p:nvPicPr>
          <p:cNvPr id="4" name="Рисунок 3" descr="nasekomoe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786058"/>
            <a:ext cx="2000264" cy="2786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Назвать фразеологизмы, связанные с животными</a:t>
            </a:r>
            <a:endParaRPr lang="ru-RU" dirty="0"/>
          </a:p>
        </p:txBody>
      </p:sp>
      <p:pic>
        <p:nvPicPr>
          <p:cNvPr id="3074" name="Picture 2" descr="C:\Users\Ольга\Desktop\domashnie-zhivotnie-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2460654" cy="2571768"/>
          </a:xfrm>
          <a:prstGeom prst="rect">
            <a:avLst/>
          </a:prstGeom>
          <a:noFill/>
        </p:spPr>
      </p:pic>
      <p:pic>
        <p:nvPicPr>
          <p:cNvPr id="3075" name="Picture 3" descr="C:\Users\Ольга\Desktop\multfilm-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357562"/>
            <a:ext cx="2000232" cy="3314702"/>
          </a:xfrm>
          <a:prstGeom prst="rect">
            <a:avLst/>
          </a:prstGeom>
          <a:noFill/>
        </p:spPr>
      </p:pic>
      <p:pic>
        <p:nvPicPr>
          <p:cNvPr id="3076" name="Picture 4" descr="C:\Users\Ольга\Desktop\domashnie-zhivotnie-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928926" cy="1905022"/>
          </a:xfrm>
          <a:prstGeom prst="rect">
            <a:avLst/>
          </a:prstGeom>
          <a:noFill/>
        </p:spPr>
      </p:pic>
      <p:pic>
        <p:nvPicPr>
          <p:cNvPr id="3077" name="Picture 5" descr="C:\Users\Ольга\Desktop\multfilm-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929066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За 10 минут запишите как можно больше устойчивых оборотов со </a:t>
            </a:r>
            <a:r>
              <a:rPr lang="ru-RU" sz="2800" dirty="0" smtClean="0"/>
              <a:t>словами:</a:t>
            </a:r>
          </a:p>
          <a:p>
            <a:pPr>
              <a:buNone/>
            </a:pPr>
            <a:r>
              <a:rPr lang="ru-RU" sz="2800" dirty="0" smtClean="0"/>
              <a:t>               голова</a:t>
            </a:r>
          </a:p>
          <a:p>
            <a:pPr>
              <a:buNone/>
            </a:pPr>
            <a:r>
              <a:rPr lang="ru-RU" sz="2800" dirty="0" smtClean="0"/>
              <a:t>                нос</a:t>
            </a:r>
          </a:p>
          <a:p>
            <a:pPr>
              <a:buNone/>
            </a:pPr>
            <a:r>
              <a:rPr lang="ru-RU" sz="2800" dirty="0" smtClean="0"/>
              <a:t>                глаз</a:t>
            </a:r>
          </a:p>
          <a:p>
            <a:pPr>
              <a:buNone/>
            </a:pPr>
            <a:r>
              <a:rPr lang="ru-RU" sz="2800" dirty="0" smtClean="0"/>
              <a:t>                ухо</a:t>
            </a:r>
          </a:p>
          <a:p>
            <a:pPr>
              <a:buNone/>
            </a:pPr>
            <a:r>
              <a:rPr lang="ru-RU" sz="2800" dirty="0" smtClean="0"/>
              <a:t>                зуб</a:t>
            </a:r>
          </a:p>
          <a:p>
            <a:pPr>
              <a:buNone/>
            </a:pPr>
            <a:r>
              <a:rPr lang="ru-RU" sz="2800" dirty="0" smtClean="0"/>
              <a:t>                язык</a:t>
            </a:r>
          </a:p>
          <a:p>
            <a:pPr>
              <a:buNone/>
            </a:pPr>
            <a:r>
              <a:rPr lang="ru-RU" sz="2800" dirty="0" smtClean="0"/>
              <a:t>                рука</a:t>
            </a:r>
          </a:p>
          <a:p>
            <a:pPr>
              <a:buNone/>
            </a:pPr>
            <a:r>
              <a:rPr lang="ru-RU" sz="2800" dirty="0" smtClean="0"/>
              <a:t>                 нога</a:t>
            </a:r>
          </a:p>
          <a:p>
            <a:endParaRPr lang="ru-RU" sz="2800" dirty="0"/>
          </a:p>
        </p:txBody>
      </p:sp>
      <p:pic>
        <p:nvPicPr>
          <p:cNvPr id="4" name="Рисунок 3" descr="winx-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000372"/>
            <a:ext cx="2714612" cy="3857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Подскажи словечко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Дружнее этих двух ребят</a:t>
            </a:r>
          </a:p>
          <a:p>
            <a:pPr>
              <a:buNone/>
            </a:pPr>
            <a:r>
              <a:rPr lang="ru-RU" sz="2800" dirty="0" smtClean="0"/>
              <a:t>На свете не найдёшь.</a:t>
            </a:r>
          </a:p>
          <a:p>
            <a:pPr>
              <a:buNone/>
            </a:pPr>
            <a:r>
              <a:rPr lang="ru-RU" sz="2800" dirty="0" smtClean="0"/>
              <a:t>О них обычно говорят:</a:t>
            </a:r>
          </a:p>
          <a:p>
            <a:pPr>
              <a:buNone/>
            </a:pPr>
            <a:r>
              <a:rPr lang="ru-RU" sz="2800" dirty="0" smtClean="0"/>
              <a:t>Водой…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Мы исходили гор</a:t>
            </a:r>
          </a:p>
          <a:p>
            <a:pPr>
              <a:buNone/>
            </a:pPr>
            <a:r>
              <a:rPr lang="ru-RU" sz="2800" dirty="0" smtClean="0"/>
              <a:t>Буквально вдоль и …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И так устали мы в дороге,</a:t>
            </a:r>
          </a:p>
          <a:p>
            <a:pPr>
              <a:buNone/>
            </a:pPr>
            <a:r>
              <a:rPr lang="ru-RU" sz="2800" dirty="0" smtClean="0"/>
              <a:t>что еле…</a:t>
            </a:r>
          </a:p>
        </p:txBody>
      </p:sp>
      <p:pic>
        <p:nvPicPr>
          <p:cNvPr id="5" name="Рисунок 4" descr="multfilm-1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571480"/>
            <a:ext cx="3676650" cy="4133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2-я 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Товарищ твой просит украдкой</a:t>
            </a:r>
          </a:p>
          <a:p>
            <a:pPr>
              <a:buNone/>
            </a:pPr>
            <a:r>
              <a:rPr lang="ru-RU" sz="2800" dirty="0" smtClean="0"/>
              <a:t>Ответы списать из тетрадки.</a:t>
            </a:r>
          </a:p>
          <a:p>
            <a:pPr>
              <a:buNone/>
            </a:pPr>
            <a:r>
              <a:rPr lang="ru-RU" sz="2800" dirty="0" smtClean="0"/>
              <a:t>Не надо! Ведь этим ты другу </a:t>
            </a:r>
          </a:p>
          <a:p>
            <a:pPr>
              <a:buNone/>
            </a:pPr>
            <a:r>
              <a:rPr lang="ru-RU" sz="2800" dirty="0" smtClean="0"/>
              <a:t>Окажешь…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Фальшивят, путают слова,</a:t>
            </a:r>
          </a:p>
          <a:p>
            <a:pPr>
              <a:buNone/>
            </a:pPr>
            <a:r>
              <a:rPr lang="ru-RU" sz="2800" dirty="0" smtClean="0"/>
              <a:t>Поют кто в лес,…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Пожалуй, слушать их не станут:</a:t>
            </a:r>
          </a:p>
          <a:p>
            <a:pPr>
              <a:buNone/>
            </a:pPr>
            <a:r>
              <a:rPr lang="ru-RU" sz="2800" dirty="0" smtClean="0"/>
              <a:t>От этой песни уши…</a:t>
            </a:r>
            <a:endParaRPr lang="ru-RU" sz="2800" dirty="0"/>
          </a:p>
        </p:txBody>
      </p:sp>
      <p:pic>
        <p:nvPicPr>
          <p:cNvPr id="4" name="Рисунок 3" descr="Cveti1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143248"/>
            <a:ext cx="2214546" cy="342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букву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К каждому слову прибавьте одну букву в начале, в середине или в конце, чтобы образовались новые слова. из добавленных букв при чтении сверху вниз составится пословица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шпага                           рыба                             тир</a:t>
            </a:r>
          </a:p>
          <a:p>
            <a:r>
              <a:rPr lang="ru-RU" dirty="0" smtClean="0"/>
              <a:t>база                               плата                           бак</a:t>
            </a:r>
          </a:p>
          <a:p>
            <a:r>
              <a:rPr lang="ru-RU" dirty="0" smtClean="0"/>
              <a:t>дача                               сачок                           угол</a:t>
            </a:r>
          </a:p>
          <a:p>
            <a:r>
              <a:rPr lang="ru-RU" dirty="0" smtClean="0"/>
              <a:t>заря                               клад                             дуло</a:t>
            </a:r>
          </a:p>
          <a:p>
            <a:r>
              <a:rPr lang="ru-RU" dirty="0" smtClean="0"/>
              <a:t>кума                               пот                               тара</a:t>
            </a:r>
          </a:p>
          <a:p>
            <a:r>
              <a:rPr lang="ru-RU" dirty="0" smtClean="0"/>
              <a:t>Блок                                ария                            катер</a:t>
            </a:r>
          </a:p>
          <a:p>
            <a:r>
              <a:rPr lang="ru-RU" dirty="0" smtClean="0"/>
              <a:t> газ                                 парк                              бор</a:t>
            </a:r>
          </a:p>
          <a:p>
            <a:r>
              <a:rPr lang="ru-RU" dirty="0" smtClean="0"/>
              <a:t>свет                                сон                                рис</a:t>
            </a:r>
          </a:p>
          <a:p>
            <a:r>
              <a:rPr lang="ru-RU" dirty="0" smtClean="0"/>
              <a:t>Шёл                                том                               сук</a:t>
            </a:r>
          </a:p>
          <a:p>
            <a:r>
              <a:rPr lang="ru-RU" dirty="0" smtClean="0"/>
              <a:t> пол                                 банк</a:t>
            </a:r>
          </a:p>
        </p:txBody>
      </p:sp>
      <p:pic>
        <p:nvPicPr>
          <p:cNvPr id="4" name="Рисунок 3" descr="Babochki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98402" flipV="1">
            <a:off x="5572132" y="1071546"/>
            <a:ext cx="452440" cy="475062"/>
          </a:xfrm>
          <a:prstGeom prst="rect">
            <a:avLst/>
          </a:prstGeom>
        </p:spPr>
      </p:pic>
      <p:pic>
        <p:nvPicPr>
          <p:cNvPr id="5" name="Рисунок 4" descr="Bab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1914525" cy="1009650"/>
          </a:xfrm>
          <a:prstGeom prst="rect">
            <a:avLst/>
          </a:prstGeom>
        </p:spPr>
      </p:pic>
      <p:pic>
        <p:nvPicPr>
          <p:cNvPr id="6" name="Рисунок 5" descr="Babochki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2362">
            <a:off x="3546389" y="820940"/>
            <a:ext cx="428625" cy="323850"/>
          </a:xfrm>
          <a:prstGeom prst="rect">
            <a:avLst/>
          </a:prstGeom>
        </p:spPr>
      </p:pic>
      <p:pic>
        <p:nvPicPr>
          <p:cNvPr id="7" name="Рисунок 6" descr="Babochki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7302" flipH="1" flipV="1">
            <a:off x="4581859" y="267593"/>
            <a:ext cx="642942" cy="675092"/>
          </a:xfrm>
          <a:prstGeom prst="rect">
            <a:avLst/>
          </a:prstGeom>
        </p:spPr>
      </p:pic>
      <p:pic>
        <p:nvPicPr>
          <p:cNvPr id="8" name="Рисунок 7" descr="Babochki6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6881">
            <a:off x="7000892" y="142852"/>
            <a:ext cx="1928826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066800"/>
          </a:xfrm>
        </p:spPr>
        <p:txBody>
          <a:bodyPr/>
          <a:lstStyle/>
          <a:p>
            <a:r>
              <a:rPr lang="ru-RU" dirty="0" err="1" smtClean="0"/>
              <a:t>угадайка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 определениям угадайте фразеологизм:</a:t>
            </a:r>
          </a:p>
          <a:p>
            <a:endParaRPr lang="ru-RU" dirty="0" smtClean="0"/>
          </a:p>
          <a:p>
            <a:r>
              <a:rPr lang="ru-RU" dirty="0" smtClean="0"/>
              <a:t>Умышленно, намеренно не замечать чего-либо.</a:t>
            </a:r>
          </a:p>
          <a:p>
            <a:r>
              <a:rPr lang="ru-RU" dirty="0" smtClean="0"/>
              <a:t>Очень худой, измождённый.</a:t>
            </a:r>
          </a:p>
          <a:p>
            <a:r>
              <a:rPr lang="ru-RU" dirty="0" smtClean="0"/>
              <a:t>Ничего не добившись, обманувшись в своих ожиданиях.</a:t>
            </a:r>
          </a:p>
          <a:p>
            <a:r>
              <a:rPr lang="ru-RU" dirty="0" smtClean="0"/>
              <a:t>Быть всегда готовым к защите, обороне.</a:t>
            </a:r>
          </a:p>
          <a:p>
            <a:r>
              <a:rPr lang="ru-RU" dirty="0" smtClean="0"/>
              <a:t>Днём, на виду у всех.</a:t>
            </a:r>
          </a:p>
          <a:p>
            <a:r>
              <a:rPr lang="ru-RU" dirty="0" smtClean="0"/>
              <a:t>Удручённый, печальный.</a:t>
            </a:r>
            <a:endParaRPr lang="ru-RU" dirty="0"/>
          </a:p>
        </p:txBody>
      </p:sp>
      <p:pic>
        <p:nvPicPr>
          <p:cNvPr id="6" name="Рисунок 5" descr="multfilm-2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2428882" cy="24288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для зрителей</a:t>
            </a:r>
            <a:endParaRPr lang="ru-RU" dirty="0"/>
          </a:p>
        </p:txBody>
      </p:sp>
      <p:pic>
        <p:nvPicPr>
          <p:cNvPr id="5" name="Содержимое 4" descr="multfilm-2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2143116"/>
            <a:ext cx="2590800" cy="3038475"/>
          </a:xfrm>
        </p:spPr>
      </p:pic>
      <p:pic>
        <p:nvPicPr>
          <p:cNvPr id="6" name="Рисунок 5" descr="jivotniea-38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8329">
            <a:off x="4286248" y="5000636"/>
            <a:ext cx="1428760" cy="1071570"/>
          </a:xfrm>
          <a:prstGeom prst="rect">
            <a:avLst/>
          </a:prstGeom>
        </p:spPr>
      </p:pic>
      <p:pic>
        <p:nvPicPr>
          <p:cNvPr id="8" name="Рисунок 7" descr="multfilm-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14290"/>
            <a:ext cx="1676400" cy="1143000"/>
          </a:xfrm>
          <a:prstGeom prst="rect">
            <a:avLst/>
          </a:prstGeom>
        </p:spPr>
      </p:pic>
      <p:pic>
        <p:nvPicPr>
          <p:cNvPr id="4098" name="Picture 2" descr="C:\Users\Ольга\Desktop\Deti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57496"/>
            <a:ext cx="221457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214</TotalTime>
  <Words>372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ФРАЗЕОЛОГИЧЕСКАЯ ВИКТОРИНА</vt:lpstr>
      <vt:lpstr>ЗАДАНИЕ №1</vt:lpstr>
      <vt:lpstr>ЗАДАНИЕ №2</vt:lpstr>
      <vt:lpstr>Задание№3</vt:lpstr>
      <vt:lpstr>Подскажи словечко</vt:lpstr>
      <vt:lpstr>2-я команда</vt:lpstr>
      <vt:lpstr>Добавьте букву</vt:lpstr>
      <vt:lpstr>угадайка</vt:lpstr>
      <vt:lpstr>Викторина для зрителей</vt:lpstr>
      <vt:lpstr>Итоги игры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ФРАЗЕОЛОГИЧЕСКАЯ ВИКТОРИНА</dc:title>
  <dc:creator>Ольга</dc:creator>
  <cp:lastModifiedBy>Ольга</cp:lastModifiedBy>
  <cp:revision>22</cp:revision>
  <dcterms:created xsi:type="dcterms:W3CDTF">2011-03-16T17:39:10Z</dcterms:created>
  <dcterms:modified xsi:type="dcterms:W3CDTF">2011-03-16T21:13:16Z</dcterms:modified>
</cp:coreProperties>
</file>