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62" r:id="rId8"/>
    <p:sldId id="264" r:id="rId9"/>
    <p:sldId id="265" r:id="rId10"/>
    <p:sldId id="266" r:id="rId11"/>
    <p:sldId id="259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272865D-448E-4157-922E-EFE1896939B6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B6E3-AEBE-426D-A4E9-1DDB9A4E7E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865D-448E-4157-922E-EFE1896939B6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B6E3-AEBE-426D-A4E9-1DDB9A4E7E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865D-448E-4157-922E-EFE1896939B6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B6E3-AEBE-426D-A4E9-1DDB9A4E7E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865D-448E-4157-922E-EFE1896939B6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B6E3-AEBE-426D-A4E9-1DDB9A4E7E2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865D-448E-4157-922E-EFE1896939B6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B6E3-AEBE-426D-A4E9-1DDB9A4E7E2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865D-448E-4157-922E-EFE1896939B6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B6E3-AEBE-426D-A4E9-1DDB9A4E7E2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865D-448E-4157-922E-EFE1896939B6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B6E3-AEBE-426D-A4E9-1DDB9A4E7E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865D-448E-4157-922E-EFE1896939B6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B6E3-AEBE-426D-A4E9-1DDB9A4E7E2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865D-448E-4157-922E-EFE1896939B6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B6E3-AEBE-426D-A4E9-1DDB9A4E7E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865D-448E-4157-922E-EFE1896939B6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B6E3-AEBE-426D-A4E9-1DDB9A4E7E2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865D-448E-4157-922E-EFE1896939B6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B6E3-AEBE-426D-A4E9-1DDB9A4E7E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272865D-448E-4157-922E-EFE1896939B6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92CB6E3-AEBE-426D-A4E9-1DDB9A4E7E2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7660432" cy="2736304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FFFF00"/>
                </a:solidFill>
                <a:cs typeface="Cordia New" pitchFamily="34" charset="-34"/>
              </a:rPr>
              <a:t>Праздник              начинается</a:t>
            </a:r>
            <a:endParaRPr lang="ru-RU" sz="6600" b="1" i="1" dirty="0">
              <a:solidFill>
                <a:srgbClr val="FFFF00"/>
              </a:solidFill>
              <a:cs typeface="Cordia New" pitchFamily="34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852936"/>
            <a:ext cx="5208240" cy="315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7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3006849" cy="171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23903"/>
            <a:ext cx="2220838" cy="22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2776"/>
            <a:ext cx="2432510" cy="187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23903"/>
            <a:ext cx="2220838" cy="22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29678"/>
            <a:ext cx="1959539" cy="195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04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988840"/>
            <a:ext cx="6400800" cy="147788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>
            <a:noAutofit/>
          </a:bodyPr>
          <a:lstStyle/>
          <a:p>
            <a:pPr marL="514350" lvl="1" indent="0">
              <a:buNone/>
            </a:pPr>
            <a:r>
              <a:rPr lang="ru-RU" sz="4600" b="1" dirty="0" smtClean="0">
                <a:solidFill>
                  <a:srgbClr val="002060"/>
                </a:solidFill>
              </a:rPr>
              <a:t>Урок  окружающего мира</a:t>
            </a:r>
            <a:endParaRPr lang="ru-RU" sz="4600" b="1" dirty="0" smtClean="0">
              <a:solidFill>
                <a:srgbClr val="002060"/>
              </a:solidFill>
            </a:endParaRPr>
          </a:p>
          <a:p>
            <a:endParaRPr lang="ru-RU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5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800" b="1" dirty="0">
                <a:solidFill>
                  <a:srgbClr val="002060"/>
                </a:solidFill>
              </a:rPr>
              <a:t>Урок  </a:t>
            </a:r>
            <a:r>
              <a:rPr lang="ru-RU" sz="4800" b="1" dirty="0" smtClean="0">
                <a:solidFill>
                  <a:srgbClr val="002060"/>
                </a:solidFill>
              </a:rPr>
              <a:t>рисования</a:t>
            </a:r>
            <a:endParaRPr lang="ru-RU" sz="4800" b="1" dirty="0">
              <a:solidFill>
                <a:srgbClr val="002060"/>
              </a:solidFill>
            </a:endParaRPr>
          </a:p>
          <a:p>
            <a:pPr lvl="0"/>
            <a:endParaRPr lang="ru-RU" sz="48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71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780928"/>
            <a:ext cx="6400800" cy="3048001"/>
          </a:xfrm>
        </p:spPr>
        <p:txBody>
          <a:bodyPr/>
          <a:lstStyle/>
          <a:p>
            <a:pPr lvl="1"/>
            <a:r>
              <a:rPr lang="ru-RU" sz="4600" b="1" dirty="0">
                <a:solidFill>
                  <a:srgbClr val="002060"/>
                </a:solidFill>
              </a:rPr>
              <a:t>Урок  </a:t>
            </a:r>
            <a:r>
              <a:rPr lang="ru-RU" sz="4600" b="1" dirty="0" smtClean="0">
                <a:solidFill>
                  <a:srgbClr val="002060"/>
                </a:solidFill>
              </a:rPr>
              <a:t>физкультуры</a:t>
            </a:r>
            <a:endParaRPr lang="ru-RU" sz="46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10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438400"/>
            <a:ext cx="7016824" cy="3048001"/>
          </a:xfrm>
        </p:spPr>
        <p:txBody>
          <a:bodyPr/>
          <a:lstStyle/>
          <a:p>
            <a:pPr lvl="0"/>
            <a:r>
              <a:rPr lang="ru-RU" sz="4800" b="1" dirty="0">
                <a:solidFill>
                  <a:srgbClr val="002060"/>
                </a:solidFill>
              </a:rPr>
              <a:t>Урок  </a:t>
            </a:r>
            <a:r>
              <a:rPr lang="ru-RU" sz="4800" b="1" dirty="0" smtClean="0">
                <a:solidFill>
                  <a:srgbClr val="002060"/>
                </a:solidFill>
              </a:rPr>
              <a:t>родного языка</a:t>
            </a:r>
            <a:endParaRPr lang="ru-RU" sz="48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62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E:\Выпуск Малышок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819" y="692696"/>
            <a:ext cx="2409825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Выпуск Малышок\McL_Nc8mkr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27" y="810882"/>
            <a:ext cx="2481064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Выпуск Малышок\qcojmsb4k7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3475178"/>
            <a:ext cx="2277410" cy="26181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67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2420888"/>
            <a:ext cx="5256584" cy="3048001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И </a:t>
            </a:r>
            <a:r>
              <a:rPr lang="ru-RU" sz="4800" b="1" dirty="0" err="1" smtClean="0">
                <a:solidFill>
                  <a:srgbClr val="002060"/>
                </a:solidFill>
              </a:rPr>
              <a:t>туган</a:t>
            </a:r>
            <a:r>
              <a:rPr lang="ru-RU" sz="4800" b="1" dirty="0" smtClean="0">
                <a:solidFill>
                  <a:srgbClr val="002060"/>
                </a:solidFill>
              </a:rPr>
              <a:t> тел,       и </a:t>
            </a:r>
            <a:r>
              <a:rPr lang="ru-RU" sz="4800" b="1" dirty="0" err="1" smtClean="0">
                <a:solidFill>
                  <a:srgbClr val="002060"/>
                </a:solidFill>
              </a:rPr>
              <a:t>матур</a:t>
            </a:r>
            <a:r>
              <a:rPr lang="ru-RU" sz="4800" b="1" dirty="0" smtClean="0">
                <a:solidFill>
                  <a:srgbClr val="002060"/>
                </a:solidFill>
              </a:rPr>
              <a:t> тел…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42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800" b="1" dirty="0">
                <a:solidFill>
                  <a:srgbClr val="002060"/>
                </a:solidFill>
              </a:rPr>
              <a:t>Урок  </a:t>
            </a:r>
            <a:r>
              <a:rPr lang="ru-RU" sz="4800" b="1" dirty="0" smtClean="0">
                <a:solidFill>
                  <a:srgbClr val="002060"/>
                </a:solidFill>
              </a:rPr>
              <a:t>музыки</a:t>
            </a:r>
            <a:endParaRPr lang="ru-RU" sz="48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Balalar_yrlyj_-_Tugan_tel._G.Tukaj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57600" y="43651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1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20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403648" y="4581128"/>
            <a:ext cx="6400800" cy="1296144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92896"/>
            <a:ext cx="6400800" cy="1584176"/>
          </a:xfrm>
        </p:spPr>
        <p:txBody>
          <a:bodyPr>
            <a:normAutofit/>
          </a:bodyPr>
          <a:lstStyle/>
          <a:p>
            <a:pPr marL="514350" lvl="1" indent="0">
              <a:buNone/>
            </a:pPr>
            <a:r>
              <a:rPr lang="ru-RU" sz="4600" b="1" dirty="0">
                <a:solidFill>
                  <a:srgbClr val="002060"/>
                </a:solidFill>
              </a:rPr>
              <a:t>Урок чтения</a:t>
            </a:r>
          </a:p>
        </p:txBody>
      </p:sp>
    </p:spTree>
    <p:extLst>
      <p:ext uri="{BB962C8B-B14F-4D97-AF65-F5344CB8AC3E}">
        <p14:creationId xmlns:p14="http://schemas.microsoft.com/office/powerpoint/2010/main" val="66901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15" y="476672"/>
            <a:ext cx="28575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51816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15" y="231728"/>
            <a:ext cx="3770362" cy="250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2789265"/>
            <a:ext cx="2894831" cy="402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8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3717032"/>
            <a:ext cx="6872808" cy="1080120"/>
          </a:xfrm>
        </p:spPr>
        <p:txBody>
          <a:bodyPr/>
          <a:lstStyle/>
          <a:p>
            <a:pPr marL="514350" lvl="1" indent="0">
              <a:buNone/>
            </a:pPr>
            <a:r>
              <a:rPr lang="ru-RU" sz="4600" b="1" dirty="0" smtClean="0">
                <a:solidFill>
                  <a:srgbClr val="002060"/>
                </a:solidFill>
              </a:rPr>
              <a:t>Урок русского языка</a:t>
            </a:r>
            <a:endParaRPr lang="ru-RU" sz="4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3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791" y="2438400"/>
            <a:ext cx="4068417" cy="3048000"/>
          </a:xfrm>
        </p:spPr>
      </p:pic>
      <p:sp>
        <p:nvSpPr>
          <p:cNvPr id="5" name="TextBox 4"/>
          <p:cNvSpPr txBox="1"/>
          <p:nvPr/>
        </p:nvSpPr>
        <p:spPr>
          <a:xfrm>
            <a:off x="2123728" y="1556792"/>
            <a:ext cx="4492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ТОРТ                  МЯЧ                    УЗОР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047" y="1052736"/>
            <a:ext cx="205740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21283"/>
            <a:ext cx="2122387" cy="157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40" y="1840046"/>
            <a:ext cx="2086372" cy="151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24" y="3346716"/>
            <a:ext cx="2311203" cy="188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62" y="3573016"/>
            <a:ext cx="18478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60286"/>
            <a:ext cx="2016224" cy="245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47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800" b="1" dirty="0" smtClean="0">
                <a:solidFill>
                  <a:srgbClr val="002060"/>
                </a:solidFill>
              </a:rPr>
              <a:t>Урок математики</a:t>
            </a:r>
            <a:endParaRPr lang="ru-RU" sz="4800" b="1" dirty="0">
              <a:solidFill>
                <a:srgbClr val="002060"/>
              </a:solidFill>
            </a:endParaRPr>
          </a:p>
          <a:p>
            <a:pPr lvl="0"/>
            <a:endParaRPr lang="ru-RU" sz="48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87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893" y="1905523"/>
            <a:ext cx="3007596" cy="281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64" y="2064472"/>
            <a:ext cx="2660672" cy="266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8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3665984" cy="3006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710" y="2996952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211</TotalTime>
  <Words>32</Words>
  <Application>Microsoft Office PowerPoint</Application>
  <PresentationFormat>Экран (4:3)</PresentationFormat>
  <Paragraphs>21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Кутюр</vt:lpstr>
      <vt:lpstr>Праздник              начинается</vt:lpstr>
      <vt:lpstr> </vt:lpstr>
      <vt:lpstr>Презентация PowerPoint</vt:lpstr>
      <vt:lpstr>Презентация PowerPoint</vt:lpstr>
      <vt:lpstr> </vt:lpstr>
      <vt:lpstr>Презентация PowerPoint</vt:lpstr>
      <vt:lpstr> </vt:lpstr>
      <vt:lpstr> </vt:lpstr>
      <vt:lpstr>Презентация PowerPoint</vt:lpstr>
      <vt:lpstr> </vt:lpstr>
      <vt:lpstr> </vt:lpstr>
      <vt:lpstr>Презентация PowerPoint</vt:lpstr>
      <vt:lpstr> </vt:lpstr>
      <vt:lpstr> </vt:lpstr>
      <vt:lpstr>Презентация PowerPoint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             начинается</dc:title>
  <dc:creator>Пользователь</dc:creator>
  <cp:lastModifiedBy>Пользователь</cp:lastModifiedBy>
  <cp:revision>14</cp:revision>
  <dcterms:created xsi:type="dcterms:W3CDTF">2016-04-15T08:16:19Z</dcterms:created>
  <dcterms:modified xsi:type="dcterms:W3CDTF">2016-04-15T18:25:53Z</dcterms:modified>
</cp:coreProperties>
</file>