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71" r:id="rId8"/>
    <p:sldId id="270" r:id="rId9"/>
    <p:sldId id="272" r:id="rId10"/>
    <p:sldId id="273" r:id="rId11"/>
    <p:sldId id="263" r:id="rId12"/>
    <p:sldId id="266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2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8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9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7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EC84-7BE3-4300-9EF6-7378B5AA9DD5}" type="datetimeFigureOut">
              <a:rPr lang="ru-RU" smtClean="0"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90BF-4391-48ED-AED9-1C2FDCDB4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9 мая День Победы.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3543060"/>
            <a:ext cx="10740980" cy="342947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Дети войны.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8168" y="365125"/>
            <a:ext cx="4211392" cy="585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15" y="0"/>
            <a:ext cx="4353059" cy="3670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34" y="3860274"/>
            <a:ext cx="5881355" cy="29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489397"/>
            <a:ext cx="11269013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566670"/>
            <a:ext cx="10341735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8" y="708338"/>
            <a:ext cx="9890975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207819"/>
            <a:ext cx="11180619" cy="63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444843"/>
            <a:ext cx="10972800" cy="60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237723"/>
            <a:ext cx="11165983" cy="63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Они сражались за Родину.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67437"/>
            <a:ext cx="8834907" cy="4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920211" cy="62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2" y="0"/>
            <a:ext cx="9401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869" y="2627306"/>
            <a:ext cx="3932261" cy="1603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304" y="592428"/>
            <a:ext cx="6877319" cy="6014434"/>
          </a:xfrm>
          <a:prstGeom prst="rect">
            <a:avLst/>
          </a:prstGeom>
        </p:spPr>
      </p:pic>
      <p:pic>
        <p:nvPicPr>
          <p:cNvPr id="4" name="Алёшаcrazy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263" y="1470115"/>
            <a:ext cx="299460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Они защищали Родину.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3" y="1352685"/>
            <a:ext cx="4894643" cy="5292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43" y="1428717"/>
            <a:ext cx="6191250" cy="51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</Words>
  <Application>Microsoft Office PowerPoint</Application>
  <PresentationFormat>Широкоэкранный</PresentationFormat>
  <Paragraphs>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9 мая День Победы.</vt:lpstr>
      <vt:lpstr>Презентация PowerPoint</vt:lpstr>
      <vt:lpstr>Презентация PowerPoint</vt:lpstr>
      <vt:lpstr>Презентация PowerPoint</vt:lpstr>
      <vt:lpstr>Они сражались за Родину.</vt:lpstr>
      <vt:lpstr>Презентация PowerPoint</vt:lpstr>
      <vt:lpstr>Презентация PowerPoint</vt:lpstr>
      <vt:lpstr>Презентация PowerPoint</vt:lpstr>
      <vt:lpstr>Они защищали Родину.</vt:lpstr>
      <vt:lpstr>Дети войны.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Победы.</dc:title>
  <dc:creator>Любовь</dc:creator>
  <cp:lastModifiedBy>Любовь</cp:lastModifiedBy>
  <cp:revision>8</cp:revision>
  <dcterms:created xsi:type="dcterms:W3CDTF">2016-05-08T04:02:48Z</dcterms:created>
  <dcterms:modified xsi:type="dcterms:W3CDTF">2016-05-08T05:24:58Z</dcterms:modified>
</cp:coreProperties>
</file>