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5" r:id="rId5"/>
    <p:sldId id="267" r:id="rId6"/>
    <p:sldId id="268" r:id="rId7"/>
    <p:sldId id="260" r:id="rId8"/>
    <p:sldId id="270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68E"/>
    <a:srgbClr val="004821"/>
    <a:srgbClr val="007635"/>
    <a:srgbClr val="00A249"/>
    <a:srgbClr val="DBD600"/>
    <a:srgbClr val="CC0000"/>
    <a:srgbClr val="B05408"/>
    <a:srgbClr val="B84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2575894"/>
            <a:ext cx="62646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Медвецкая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Екатерина Борисовна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11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i="1" dirty="0" smtClean="0"/>
              <a:t>Учитель английского языка, руководитель МО учителей иностранного языка </a:t>
            </a:r>
          </a:p>
          <a:p>
            <a:pPr algn="ctr">
              <a:lnSpc>
                <a:spcPct val="114000"/>
              </a:lnSpc>
            </a:pPr>
            <a:r>
              <a:rPr lang="ru-RU" sz="2200" b="1" i="1" dirty="0" smtClean="0"/>
              <a:t>МБОУ «Гвардейской школы-гимназии №3»</a:t>
            </a:r>
            <a:endParaRPr lang="ru-RU" sz="2200" i="1" dirty="0"/>
          </a:p>
        </p:txBody>
      </p:sp>
      <p:pic>
        <p:nvPicPr>
          <p:cNvPr id="1026" name="Picture 2" descr="C:\Users\Home PC\Desktop\_yxnmUjjI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83" y="14940"/>
            <a:ext cx="2541180" cy="25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99592" y="332656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 smtClean="0"/>
          </a:p>
          <a:p>
            <a:pPr algn="ctr">
              <a:defRPr/>
            </a:pPr>
            <a:endParaRPr lang="ru-RU" sz="2400" dirty="0" smtClean="0"/>
          </a:p>
        </p:txBody>
      </p:sp>
      <p:pic>
        <p:nvPicPr>
          <p:cNvPr id="10" name="Picture 6" descr="C:\Users\Home PC\Desktop\девуль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" y="116632"/>
            <a:ext cx="530309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Home PC\Desktop\вапрап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792712"/>
            <a:ext cx="5184575" cy="60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99592" y="332656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 smtClean="0"/>
          </a:p>
          <a:p>
            <a:pPr algn="ctr">
              <a:defRPr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72388" y="335726"/>
            <a:ext cx="5192447" cy="59400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несомненно впереди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Осталось множество дорог пройти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Скажу вам честно, не солгав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 путь уже нарисовав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Иду уверенным я шагом…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коллеги на том пути,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Осталось лишь вперед идти!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всем спасибо я скажу,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дружбу, веру, помощь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Коллеги, я вам щедро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отплачу…</a:t>
            </a: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конце пути я знак поставлю: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«Коллеги, это лишь начало!»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память о себе я вам оставлю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Ведь сделанное мной будет не мало!</a:t>
            </a: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Екатерина Борисовна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2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99592" y="332656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 smtClean="0"/>
          </a:p>
          <a:p>
            <a:pPr algn="ctr">
              <a:defRPr/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857500"/>
            <a:ext cx="523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37051"/>
            <a:ext cx="72728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Девиз: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Если сильно захотеть, можно в космос полететь!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498" y="1052736"/>
            <a:ext cx="72728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Ученик никогда не превзойдет учителя, если видит в нем образец, а не соперника.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861048"/>
            <a:ext cx="769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Мы опыт не с рождения получили,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пройти всем нужно множество ступеней.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Приходит в школу молодой учитель,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примером стать для новых поколений.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Тревожно по- началу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сердце бьется,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но цели правильно поставлены судьбе. 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Достигнет уважения и многого добьется 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учитель с опытом, уверенный в себе.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0498" y="1772816"/>
            <a:ext cx="72728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Творческое кредо: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«Можно коня привести к воде, но нельзя заставить его пить», Мы можем предложить ребенку необходимую ему сумму знаний, но только положительная мотивация позволит эти знания усвоить…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498" y="3068960"/>
            <a:ext cx="725595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Научить всему тому чему обучена сама, а то что еще не умею, научиться и научить других.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92088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данные</a:t>
            </a:r>
          </a:p>
          <a:p>
            <a:pPr algn="ctr"/>
            <a:endParaRPr lang="ru-RU" sz="2400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Медвецкая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Екатерина Борисовна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11 мая 1991 года рождения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Образование высшее, Крымский Инженерно- Педагогический Университет, факультет Историко-Филологический, специальность «Филология. Английский язык и зарубежная литература, украинский язык и украинская литература»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Педагогический стаж: 3 года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Место работы: МБОУ «Гвардейская школа-гимназия №3», с 27 августа 2012 года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Курсы: ФИРО 2014, Профессионал, «Пользователь ПК» 2016</a:t>
            </a: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9263" y="812093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4492" y="1340768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2012-2013 учебный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066" y="1877162"/>
            <a:ext cx="7962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Призовое место в районном конкурсе смотре представлений на английском языке (1 место)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Участие в конкурсе «Творческий учитель, одаренный ученик» в номинации «Авторский урок и системы уроков, проект учителя-предметника»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Всеукраинский конкурс «Гринвич», 2 место (</a:t>
            </a:r>
            <a:r>
              <a:rPr lang="ru-RU" dirty="0" err="1" smtClean="0"/>
              <a:t>Колбешкин</a:t>
            </a:r>
            <a:r>
              <a:rPr lang="ru-RU" dirty="0" smtClean="0"/>
              <a:t> Н., Вальченко С. 3-А)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Создание методической копилки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96" y="4996809"/>
            <a:ext cx="817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00252" y="4031486"/>
            <a:ext cx="5230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2013-2014 учебный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066" y="467712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Всеукраинский конкурс «Гринвич», 2 места (учащиеся 3-А, 4-А)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Работа в методическом поиске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4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2789" y="50301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15712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2014-2015 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учебный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073" y="1155850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Курсы ФИРО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Руководитель Методического объединения учителей иностранного языка и классный руководитель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Призовое </a:t>
            </a:r>
            <a:r>
              <a:rPr lang="ru-RU" sz="1600" dirty="0"/>
              <a:t>место в районном конкурсе смотре представлений на английском языке </a:t>
            </a:r>
            <a:r>
              <a:rPr lang="ru-RU" sz="1600" dirty="0" smtClean="0"/>
              <a:t>(2 </a:t>
            </a:r>
            <a:r>
              <a:rPr lang="ru-RU" sz="1600" dirty="0"/>
              <a:t>место</a:t>
            </a:r>
            <a:r>
              <a:rPr lang="ru-RU" sz="16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Всероссийская олимпиада школьников по английскому языку, призеры (Вальченко С. 3 место, </a:t>
            </a:r>
            <a:r>
              <a:rPr lang="ru-RU" sz="1600" dirty="0" err="1" smtClean="0"/>
              <a:t>Дончик</a:t>
            </a:r>
            <a:r>
              <a:rPr lang="ru-RU" sz="1600" dirty="0" smtClean="0"/>
              <a:t> Н. 2 место, Казанцев  А. 2 место, среди 5-6 </a:t>
            </a:r>
            <a:r>
              <a:rPr lang="ru-RU" sz="1600" dirty="0" err="1" smtClean="0"/>
              <a:t>кл</a:t>
            </a:r>
            <a:r>
              <a:rPr lang="ru-RU" sz="1600" dirty="0" smtClean="0"/>
              <a:t>.)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Постоянный участник </a:t>
            </a:r>
            <a:r>
              <a:rPr lang="ru-RU" sz="1600" dirty="0" err="1" smtClean="0"/>
              <a:t>вебинаров</a:t>
            </a:r>
            <a:r>
              <a:rPr lang="ru-RU" sz="1600" dirty="0" smtClean="0"/>
              <a:t> издательства «Просвещение»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Создание блога </a:t>
            </a:r>
            <a:r>
              <a:rPr lang="ru-RU" sz="1600" dirty="0" err="1" smtClean="0"/>
              <a:t>ВКонтакте</a:t>
            </a:r>
            <a:r>
              <a:rPr lang="ru-RU" sz="1600" dirty="0" smtClean="0"/>
              <a:t> «</a:t>
            </a:r>
            <a:r>
              <a:rPr lang="en-US" sz="1600" dirty="0" smtClean="0"/>
              <a:t>English teaching/School 3</a:t>
            </a:r>
            <a:r>
              <a:rPr lang="ru-RU" sz="1600" dirty="0" smtClean="0"/>
              <a:t>» и личного сайта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Участник конкурса «Лучший блог учителя иностранного языка»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Призовое место в районном конкурсе смотре представлений на английском языке </a:t>
            </a:r>
            <a:r>
              <a:rPr lang="ru-RU" sz="1600" dirty="0" smtClean="0"/>
              <a:t>(2 </a:t>
            </a:r>
            <a:r>
              <a:rPr lang="ru-RU" sz="1600" dirty="0"/>
              <a:t>место</a:t>
            </a:r>
            <a:r>
              <a:rPr lang="ru-RU" sz="16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Активное участие в организации ученических он-</a:t>
            </a:r>
            <a:r>
              <a:rPr lang="ru-RU" sz="1600" dirty="0" err="1" smtClean="0"/>
              <a:t>лайн</a:t>
            </a:r>
            <a:r>
              <a:rPr lang="ru-RU" sz="1600" dirty="0" smtClean="0"/>
              <a:t> олимпиад проекта «</a:t>
            </a:r>
            <a:r>
              <a:rPr lang="ru-RU" sz="1600" dirty="0" err="1" smtClean="0"/>
              <a:t>Инфоурок</a:t>
            </a:r>
            <a:r>
              <a:rPr lang="ru-RU" sz="1600" dirty="0" smtClean="0"/>
              <a:t>» (победители, призеры)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 </a:t>
            </a:r>
            <a:r>
              <a:rPr lang="ru-RU" sz="1600" dirty="0" smtClean="0"/>
              <a:t>Участие во Всероссийском конкурсе «С Днем победы» (конкурс презентаций на английском языке)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5096" y="4996809"/>
            <a:ext cx="817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62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2789" y="50301"/>
            <a:ext cx="65527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Педагогическая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4737" y="76470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2015-2016 </a:t>
            </a: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учебный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96" y="4996809"/>
            <a:ext cx="8171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556792"/>
            <a:ext cx="7507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Всероссийская олимпиада школьников по английскому языку, Призеры (Кадырова Д. 1 место, Моисеева С. 2 место, </a:t>
            </a:r>
            <a:r>
              <a:rPr lang="ru-RU" dirty="0" err="1" smtClean="0"/>
              <a:t>Аметова</a:t>
            </a:r>
            <a:r>
              <a:rPr lang="ru-RU" dirty="0" smtClean="0"/>
              <a:t> К. 3 место, Тимощенков Н. 3 место, Денисенко Д. 2 место, Казанцев А. 3 место, среди 5-6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Постоянный участник </a:t>
            </a:r>
            <a:r>
              <a:rPr lang="ru-RU" dirty="0" err="1"/>
              <a:t>вебинаров</a:t>
            </a:r>
            <a:r>
              <a:rPr lang="ru-RU" dirty="0"/>
              <a:t> издательства «Просвещение», </a:t>
            </a:r>
            <a:r>
              <a:rPr lang="en-US" dirty="0"/>
              <a:t>National Geographic Learning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Участие в ученических он-</a:t>
            </a:r>
            <a:r>
              <a:rPr lang="ru-RU" dirty="0" err="1" smtClean="0"/>
              <a:t>лайн</a:t>
            </a:r>
            <a:r>
              <a:rPr lang="ru-RU" dirty="0" smtClean="0"/>
              <a:t> олимпиадах «</a:t>
            </a:r>
            <a:r>
              <a:rPr lang="ru-RU" dirty="0" err="1" smtClean="0"/>
              <a:t>Инфоурок</a:t>
            </a:r>
            <a:r>
              <a:rPr lang="ru-RU" dirty="0" smtClean="0"/>
              <a:t>», призеры 1, 2, 3 места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Учитель «</a:t>
            </a:r>
            <a:r>
              <a:rPr lang="ru-RU" dirty="0" err="1" smtClean="0"/>
              <a:t>ЯКласс</a:t>
            </a:r>
            <a:r>
              <a:rPr lang="ru-RU" dirty="0" smtClean="0"/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Призовое </a:t>
            </a:r>
            <a:r>
              <a:rPr lang="ru-RU" dirty="0"/>
              <a:t>место в районном конкурсе смотре представлений на английском языке </a:t>
            </a:r>
            <a:r>
              <a:rPr lang="ru-RU" dirty="0" smtClean="0"/>
              <a:t>(1 </a:t>
            </a:r>
            <a:r>
              <a:rPr lang="ru-RU" dirty="0"/>
              <a:t>место</a:t>
            </a:r>
            <a:r>
              <a:rPr lang="ru-RU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Распространение педагогического опыта в сети Интернет (</a:t>
            </a:r>
            <a:r>
              <a:rPr lang="ru-RU" dirty="0" err="1" smtClean="0"/>
              <a:t>Инфоурок</a:t>
            </a:r>
            <a:r>
              <a:rPr lang="ru-RU" dirty="0" smtClean="0"/>
              <a:t>, Просвещение, Учительский журнал)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Участие в защите проектов МАН (Мещерякова Л., 11-А «Особенности и трудности при переводе английских песен, на примере песен группы </a:t>
            </a:r>
            <a:r>
              <a:rPr lang="en-US" dirty="0" smtClean="0"/>
              <a:t>“Beatles”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5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611560" y="2623763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ru-RU" sz="2400" b="1" dirty="0" err="1" smtClean="0">
                <a:solidFill>
                  <a:srgbClr val="66268E"/>
                </a:solidFill>
              </a:rPr>
              <a:t>Эйдейтика</a:t>
            </a:r>
            <a:endParaRPr lang="ru-RU" sz="2400" b="1" dirty="0" smtClean="0">
              <a:solidFill>
                <a:srgbClr val="66268E"/>
              </a:solidFill>
            </a:endParaRPr>
          </a:p>
          <a:p>
            <a:pPr algn="ctr">
              <a:defRPr/>
            </a:pP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35655" y="2060848"/>
            <a:ext cx="4231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</a:rPr>
              <a:t>Whole brain </a:t>
            </a:r>
            <a:r>
              <a:rPr lang="en-US" sz="2400" b="1" dirty="0" smtClean="0">
                <a:solidFill>
                  <a:srgbClr val="0070C0"/>
                </a:solidFill>
              </a:rPr>
              <a:t>teaching</a:t>
            </a:r>
            <a:r>
              <a:rPr lang="ru-RU" sz="2400" b="1" dirty="0" smtClean="0">
                <a:solidFill>
                  <a:srgbClr val="0070C0"/>
                </a:solidFill>
              </a:rPr>
              <a:t>   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655" y="391273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B0F0"/>
                </a:solidFill>
              </a:rPr>
              <a:t>Projects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254"/>
            <a:ext cx="5062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Используемая методика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564" y="304625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Communicative Language Teaching Method.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Коммуникативная методика изучения.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3452" y="864412"/>
            <a:ext cx="7847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 методы хороши, когда работаешь от души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46329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4672" y="1352962"/>
            <a:ext cx="7609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самообразования: Использование современных 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технологий обучения английскому языку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Home PC\Desktop\ученики\IMG_20150226_095928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8" y="4437112"/>
            <a:ext cx="2435182" cy="18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 PC\Desktop\ученики\IMG_20160310_104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38" y="3900182"/>
            <a:ext cx="2234969" cy="16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Home PC\Desktop\ученики\IMG_20150128_120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09" y="4740983"/>
            <a:ext cx="2704656" cy="20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Home PC\Desktop\ученики\IMG_20160421_115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64" y="3900182"/>
            <a:ext cx="2620008" cy="19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6848" y="2141160"/>
            <a:ext cx="403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Игровые технологии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" grpId="0"/>
      <p:bldP spid="4" grpId="0"/>
      <p:bldP spid="5" grpId="0"/>
      <p:bldP spid="7" grpId="0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 PC\Desktop\ученики\IMG_20151008_135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378829" cy="17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 PC\Desktop\ученики\IMG_20151008_135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8076"/>
            <a:ext cx="2430416" cy="18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 PC\Desktop\ученики\0983-0001b732-0c69e954-604x8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727512" cy="363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 PC\Desktop\ученики\0985-0001b734-aa1ee2e0-604x8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82" y="2780928"/>
            <a:ext cx="2656756" cy="35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me PC\Desktop\ученики\097d-0001b72c-5e51c6f3-604x4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271664" cy="24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me PC\Desktop\ученики\097f-0001b72e-6fb9dc6e-604x8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99" y="1725789"/>
            <a:ext cx="1669182" cy="222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me PC\Desktop\ученики\097c-0001b72b-5e51c6f3-604x4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38" y="3717032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16632"/>
            <a:ext cx="799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Оценки моей жизни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Home PC\Desktop\кири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6274"/>
            <a:ext cx="2880319" cy="32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4102360"/>
            <a:ext cx="5127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Home PC\Desktop\тиг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76" y="1012376"/>
            <a:ext cx="436600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656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 PC</cp:lastModifiedBy>
  <cp:revision>42</cp:revision>
  <dcterms:created xsi:type="dcterms:W3CDTF">2014-06-15T09:49:01Z</dcterms:created>
  <dcterms:modified xsi:type="dcterms:W3CDTF">2016-04-25T16:36:25Z</dcterms:modified>
</cp:coreProperties>
</file>