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8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90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2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4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2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92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3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21ED5-C7F0-4D0D-B15C-15BB9DE34E2A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3E005-1333-425D-94FD-FFFE0CB368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oikrim.ru/images/stories3/gori_karta_big.jpg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cene3d>
              <a:camera prst="isometricOffAxis1Left"/>
              <a:lightRig rig="threePt" dir="t"/>
            </a:scene3d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Крымские горы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Презентация выполнена учителем Хрящевой Т.А.</a:t>
            </a:r>
          </a:p>
          <a:p>
            <a:r>
              <a:rPr lang="ru-RU" dirty="0" smtClean="0"/>
              <a:t>МОУ «</a:t>
            </a:r>
            <a:r>
              <a:rPr lang="ru-RU" dirty="0" err="1" smtClean="0"/>
              <a:t>Рыбачьевская</a:t>
            </a:r>
            <a:r>
              <a:rPr lang="ru-RU" dirty="0" smtClean="0"/>
              <a:t> школа»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69" y="1988840"/>
            <a:ext cx="5005702" cy="4653136"/>
          </a:xfrm>
        </p:spPr>
      </p:pic>
      <p:pic>
        <p:nvPicPr>
          <p:cNvPr id="4" name="Японская музыка - - Звуки природы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5496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получил свою известность благодаря карстовым воронкам, образовавшим здесь пещеры, колодцы и шахты</a:t>
            </a:r>
          </a:p>
          <a:p>
            <a:r>
              <a:rPr lang="ru-RU" dirty="0"/>
              <a:t>Еще одна отличительная черта </a:t>
            </a:r>
            <a:r>
              <a:rPr lang="ru-RU" dirty="0" err="1"/>
              <a:t>Чатыр-Дага</a:t>
            </a:r>
            <a:r>
              <a:rPr lang="ru-RU" dirty="0"/>
              <a:t> - это большое количество подземных карстовых полостей, образующих пещеры, колодцы и шахты, общее число которых достигает 140 штук.</a:t>
            </a:r>
          </a:p>
        </p:txBody>
      </p:sp>
      <p:pic>
        <p:nvPicPr>
          <p:cNvPr id="1026" name="Picture 2" descr="C:\Users\home\Desktop\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713" y="-71437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86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Пещеры гор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4038600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3942357" cy="3748856"/>
          </a:xfrm>
        </p:spPr>
      </p:pic>
    </p:spTree>
    <p:extLst>
      <p:ext uri="{BB962C8B-B14F-4D97-AF65-F5344CB8AC3E}">
        <p14:creationId xmlns:p14="http://schemas.microsoft.com/office/powerpoint/2010/main" val="40206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Мамина пещера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39" y="1600200"/>
            <a:ext cx="3005522" cy="4525963"/>
          </a:xfrm>
        </p:spPr>
      </p:pic>
    </p:spTree>
    <p:extLst>
      <p:ext uri="{BB962C8B-B14F-4D97-AF65-F5344CB8AC3E}">
        <p14:creationId xmlns:p14="http://schemas.microsoft.com/office/powerpoint/2010/main" val="12165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Разнообразие трав в горах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240"/>
            <a:ext cx="4038600" cy="26818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22240"/>
            <a:ext cx="4038600" cy="2681882"/>
          </a:xfrm>
        </p:spPr>
      </p:pic>
    </p:spTree>
    <p:extLst>
      <p:ext uri="{BB962C8B-B14F-4D97-AF65-F5344CB8AC3E}">
        <p14:creationId xmlns:p14="http://schemas.microsoft.com/office/powerpoint/2010/main" val="14729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Клевер,борщевик</a:t>
            </a:r>
            <a:r>
              <a:rPr lang="ru-RU" dirty="0" smtClean="0"/>
              <a:t> и многие другие…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2240"/>
            <a:ext cx="4038600" cy="26818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22240"/>
            <a:ext cx="4038600" cy="2681882"/>
          </a:xfrm>
        </p:spPr>
      </p:pic>
    </p:spTree>
    <p:extLst>
      <p:ext uri="{BB962C8B-B14F-4D97-AF65-F5344CB8AC3E}">
        <p14:creationId xmlns:p14="http://schemas.microsoft.com/office/powerpoint/2010/main" val="25658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Цветущие </a:t>
            </a:r>
            <a:r>
              <a:rPr lang="ru-RU" dirty="0" err="1" smtClean="0"/>
              <a:t>ирисы,причудливые</a:t>
            </a:r>
            <a:r>
              <a:rPr lang="ru-RU" dirty="0" smtClean="0"/>
              <a:t> деревья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4038600" cy="453650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4978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Водопады на горных реках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4038600" cy="3048233"/>
          </a:xfrm>
        </p:spPr>
      </p:pic>
    </p:spTree>
    <p:extLst>
      <p:ext uri="{BB962C8B-B14F-4D97-AF65-F5344CB8AC3E}">
        <p14:creationId xmlns:p14="http://schemas.microsoft.com/office/powerpoint/2010/main" val="5226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Встреча рассвета на горе силы-Кара-Тепе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296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Посещение </a:t>
            </a:r>
            <a:r>
              <a:rPr lang="ru-RU" dirty="0" err="1" smtClean="0"/>
              <a:t>дальменов</a:t>
            </a:r>
            <a:r>
              <a:rPr lang="ru-RU" dirty="0" smtClean="0"/>
              <a:t> в Крымских горах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038600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16832"/>
            <a:ext cx="4038600" cy="3244974"/>
          </a:xfrm>
        </p:spPr>
      </p:pic>
    </p:spTree>
    <p:extLst>
      <p:ext uri="{BB962C8B-B14F-4D97-AF65-F5344CB8AC3E}">
        <p14:creationId xmlns:p14="http://schemas.microsoft.com/office/powerpoint/2010/main" val="24934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Верные друзья и любовь к природе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9085"/>
            <a:ext cx="4038600" cy="268819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9085"/>
            <a:ext cx="4038600" cy="2688193"/>
          </a:xfrm>
        </p:spPr>
      </p:pic>
    </p:spTree>
    <p:extLst>
      <p:ext uri="{BB962C8B-B14F-4D97-AF65-F5344CB8AC3E}">
        <p14:creationId xmlns:p14="http://schemas.microsoft.com/office/powerpoint/2010/main" val="9309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Увидев горы Крыма хоть раз - влюбляешься в них навсегда!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2" y="1988840"/>
            <a:ext cx="3981278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88840"/>
            <a:ext cx="4038600" cy="3762002"/>
          </a:xfrm>
        </p:spPr>
      </p:pic>
      <p:pic>
        <p:nvPicPr>
          <p:cNvPr id="3" name="Японская музыка - - Звуки природы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Лучше гор ,могут быть только горы!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9085"/>
            <a:ext cx="4038600" cy="268819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93375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родные Крымские горы!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880"/>
            <a:ext cx="4038600" cy="3096344"/>
          </a:xfrm>
        </p:spPr>
      </p:pic>
    </p:spTree>
    <p:extLst>
      <p:ext uri="{BB962C8B-B14F-4D97-AF65-F5344CB8AC3E}">
        <p14:creationId xmlns:p14="http://schemas.microsoft.com/office/powerpoint/2010/main" val="39631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они</a:t>
            </a:r>
            <a:endParaRPr lang="ru-RU" dirty="0"/>
          </a:p>
        </p:txBody>
      </p:sp>
      <p:pic>
        <p:nvPicPr>
          <p:cNvPr id="8" name="Объект 7" descr="Горный Крым - схематическое расположение горных систем">
            <a:hlinkClick r:id="rId2"/>
          </p:cNvPr>
          <p:cNvPicPr>
            <a:picLocks noGr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r="339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Все исследователи Крымских гор отмечают, что они образуют три параллельные гряды и имеют направление с северо-востока полуострова на юго-запад, и </a:t>
            </a:r>
            <a:r>
              <a:rPr lang="ru-RU" dirty="0" smtClean="0"/>
              <a:t>разделены </a:t>
            </a:r>
            <a:r>
              <a:rPr lang="ru-RU" dirty="0"/>
              <a:t>при этом двумя продольными долинами.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5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Гора Ай-Петри (ЮБК, Ялтинский район)</a:t>
            </a:r>
            <a:br>
              <a:rPr lang="ru-RU" dirty="0"/>
            </a:br>
            <a:r>
              <a:rPr lang="ru-RU" dirty="0"/>
              <a:t>Одна из самых знаменитых гор Крыма Ай-Петри получила свое название в честь святого Петра. Еще в далекие средние века на ее вершине был воздвигнут храм. На откосах и склонах произрастают удивительно красивые хвойные леса, что выделяют Ай-Петри среди прочих горных массивов Крыма.</a:t>
            </a:r>
            <a:br>
              <a:rPr lang="ru-RU" dirty="0"/>
            </a:b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09776" y="2675806"/>
            <a:ext cx="5498528" cy="4507954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5" name="Рисунок 4" descr="Самая высокая точка Крыма гора Роман-Кош располагается в непосредственной близости от п. Гурзуф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64" y="0"/>
            <a:ext cx="5000625" cy="2675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7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Гора </a:t>
            </a:r>
            <a:r>
              <a:rPr lang="ru-RU" dirty="0" err="1"/>
              <a:t>Демерджи</a:t>
            </a:r>
            <a:r>
              <a:rPr lang="ru-RU" dirty="0"/>
              <a:t> (Восточный Крым, р-н Большой Алушты)</a:t>
            </a:r>
            <a:br>
              <a:rPr lang="ru-RU" dirty="0"/>
            </a:br>
            <a:r>
              <a:rPr lang="ru-RU" dirty="0"/>
              <a:t>Гора </a:t>
            </a:r>
            <a:r>
              <a:rPr lang="ru-RU" dirty="0" err="1"/>
              <a:t>Демерджи</a:t>
            </a:r>
            <a:r>
              <a:rPr lang="ru-RU" dirty="0"/>
              <a:t> (Восточный Крым, р-н </a:t>
            </a:r>
            <a:r>
              <a:rPr lang="ru-RU" dirty="0" smtClean="0"/>
              <a:t>Большой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01208"/>
            <a:ext cx="5876056" cy="1556792"/>
          </a:xfrm>
        </p:spPr>
        <p:txBody>
          <a:bodyPr>
            <a:normAutofit/>
          </a:bodyPr>
          <a:lstStyle/>
          <a:p>
            <a:r>
              <a:rPr lang="ru-RU" dirty="0"/>
              <a:t>На восточной окраине Крыма находится знаменитая среди туристов гора </a:t>
            </a:r>
            <a:r>
              <a:rPr lang="ru-RU" dirty="0" err="1"/>
              <a:t>Демерджи</a:t>
            </a:r>
            <a:r>
              <a:rPr lang="ru-RU" dirty="0"/>
              <a:t>, склоны которой усеяны причудливыми природными каменными изваяниями, немного напоминающими не то животный, не то людей, но больше все же смахивающие на башни и колонны</a:t>
            </a:r>
          </a:p>
        </p:txBody>
      </p:sp>
    </p:spTree>
    <p:extLst>
      <p:ext uri="{BB962C8B-B14F-4D97-AF65-F5344CB8AC3E}">
        <p14:creationId xmlns:p14="http://schemas.microsoft.com/office/powerpoint/2010/main" val="22821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Красоты гор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Великолепие Крымских гор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4040188" cy="304929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18425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емерджи своей первозданной  красотой привлекает  и туристов, и ученых, и киносъемочные групп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578076"/>
            <a:ext cx="5000625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0" y="1720840"/>
            <a:ext cx="7308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Демерджи</a:t>
            </a:r>
            <a:r>
              <a:rPr lang="ru-RU" dirty="0" smtClean="0"/>
              <a:t> своей </a:t>
            </a:r>
            <a:r>
              <a:rPr lang="ru-RU" dirty="0"/>
              <a:t>первозданной красотой привлекает и туристов, и ученых, и киносъемочные группы</a:t>
            </a:r>
          </a:p>
          <a:p>
            <a:r>
              <a:rPr lang="ru-RU" dirty="0"/>
              <a:t>Ровная площадка вершины покрыта густой травой, так располагающей к безмятежному отдыху. На западе с </a:t>
            </a:r>
            <a:r>
              <a:rPr lang="ru-RU" dirty="0" err="1"/>
              <a:t>Демерджи</a:t>
            </a:r>
            <a:r>
              <a:rPr lang="ru-RU" dirty="0"/>
              <a:t> виднеется Медведь-гора, чуть дальше в голубоватой дымке можно разглядеть зубчатую корону Ай-Петри, а на востоке различаются очертания плоского и длинного мыса </a:t>
            </a:r>
            <a:r>
              <a:rPr lang="ru-RU" dirty="0" err="1"/>
              <a:t>Меганом</a:t>
            </a:r>
            <a:r>
              <a:rPr lang="ru-RU" dirty="0"/>
              <a:t>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724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Такая она- </a:t>
            </a:r>
            <a:r>
              <a:rPr lang="ru-RU" dirty="0" err="1" smtClean="0"/>
              <a:t>Демерджи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4038600" cy="468513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628800"/>
            <a:ext cx="4495801" cy="4680520"/>
          </a:xfrm>
        </p:spPr>
      </p:pic>
    </p:spTree>
    <p:extLst>
      <p:ext uri="{BB962C8B-B14F-4D97-AF65-F5344CB8AC3E}">
        <p14:creationId xmlns:p14="http://schemas.microsoft.com/office/powerpoint/2010/main" val="28595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err="1"/>
              <a:t>Чатыр-Даг</a:t>
            </a:r>
            <a:r>
              <a:rPr lang="ru-RU" b="1" dirty="0"/>
              <a:t> (ЮБК, 10 км. от моря)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124744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Среди любителей Крымских гор </a:t>
            </a:r>
            <a:r>
              <a:rPr lang="ru-RU" dirty="0" err="1"/>
              <a:t>Чатыр-Даг</a:t>
            </a:r>
            <a:r>
              <a:rPr lang="ru-RU" dirty="0"/>
              <a:t> занимает особое место. Дело в том, что массив </a:t>
            </a:r>
            <a:r>
              <a:rPr lang="ru-RU" dirty="0" err="1"/>
              <a:t>Чатыр-Даг</a:t>
            </a:r>
            <a:r>
              <a:rPr lang="ru-RU" dirty="0"/>
              <a:t> отделен от соседних гор и при этом создается впечатление, будто он возвышается над всем крымским полуостровом. </a:t>
            </a:r>
          </a:p>
        </p:txBody>
      </p:sp>
      <p:pic>
        <p:nvPicPr>
          <p:cNvPr id="8" name="Рисунок 7" descr="Чатыр-Даг получил свою известность благодаря карстовым воронкам, образовавшим здесь пещеры, колодцы и шахт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25073"/>
            <a:ext cx="5936729" cy="4200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0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133</TotalTime>
  <Words>290</Words>
  <Application>Microsoft Office PowerPoint</Application>
  <PresentationFormat>Экран (4:3)</PresentationFormat>
  <Paragraphs>31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Крымские горы</vt:lpstr>
      <vt:lpstr>Увидев горы Крыма хоть раз - влюбляешься в них навсегда! </vt:lpstr>
      <vt:lpstr>Какие они</vt:lpstr>
      <vt:lpstr>  Гора Ай-Петри (ЮБК, Ялтинский район) Одна из самых знаменитых гор Крыма Ай-Петри получила свое название в честь святого Петра. Еще в далекие средние века на ее вершине был воздвигнут храм. На откосах и склонах произрастают удивительно красивые хвойные леса, что выделяют Ай-Петри среди прочих горных массивов Крыма. </vt:lpstr>
      <vt:lpstr>Гора Демерджи (Восточный Крым, р-н Большой Алушты) Гора Демерджи (Восточный Крым, р-н Большой </vt:lpstr>
      <vt:lpstr>  Красоты гор </vt:lpstr>
      <vt:lpstr>Презентация PowerPoint</vt:lpstr>
      <vt:lpstr>Такая она- Демерджи.</vt:lpstr>
      <vt:lpstr>  Чатыр-Даг (ЮБК, 10 км. от моря) </vt:lpstr>
      <vt:lpstr>Презентация PowerPoint</vt:lpstr>
      <vt:lpstr>Пещеры гор</vt:lpstr>
      <vt:lpstr>Мамина пещера</vt:lpstr>
      <vt:lpstr>Разнообразие трав в горах</vt:lpstr>
      <vt:lpstr>Клевер,борщевик и многие другие…</vt:lpstr>
      <vt:lpstr>Цветущие ирисы,причудливые деревья</vt:lpstr>
      <vt:lpstr>Водопады на горных реках</vt:lpstr>
      <vt:lpstr>Встреча рассвета на горе силы-Кара-Тепе</vt:lpstr>
      <vt:lpstr>Посещение дальменов в Крымских горах</vt:lpstr>
      <vt:lpstr>Верные друзья и любовь к природе</vt:lpstr>
      <vt:lpstr>Лучше гор ,могут быть только горы!</vt:lpstr>
      <vt:lpstr>Наши родные Крымские горы!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Крымские горы</dc:title>
  <dc:creator>home</dc:creator>
  <cp:lastModifiedBy>home</cp:lastModifiedBy>
  <cp:revision>10</cp:revision>
  <dcterms:created xsi:type="dcterms:W3CDTF">2016-04-27T13:20:06Z</dcterms:created>
  <dcterms:modified xsi:type="dcterms:W3CDTF">2016-04-27T15:46:20Z</dcterms:modified>
</cp:coreProperties>
</file>